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42" r:id="rId1"/>
    <p:sldMasterId id="2147483788" r:id="rId2"/>
  </p:sldMasterIdLst>
  <p:notesMasterIdLst>
    <p:notesMasterId r:id="rId12"/>
  </p:notesMasterIdLst>
  <p:sldIdLst>
    <p:sldId id="295" r:id="rId3"/>
    <p:sldId id="296" r:id="rId4"/>
    <p:sldId id="258" r:id="rId5"/>
    <p:sldId id="298" r:id="rId6"/>
    <p:sldId id="299" r:id="rId7"/>
    <p:sldId id="297" r:id="rId8"/>
    <p:sldId id="281" r:id="rId9"/>
    <p:sldId id="285" r:id="rId10"/>
    <p:sldId id="270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A44"/>
    <a:srgbClr val="00338D"/>
    <a:srgbClr val="43B02A"/>
    <a:srgbClr val="0091DA"/>
    <a:srgbClr val="BC204B"/>
    <a:srgbClr val="F68D2E"/>
    <a:srgbClr val="EA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104C8-601F-4B3E-80D1-4C17C58E0665}" v="6" dt="2022-02-11T12:58:54.716"/>
    <p1510:client id="{5F91E600-E957-4D52-8109-77B5DAB2B93E}" v="400" dt="2022-02-11T12:57:53.397"/>
    <p1510:client id="{696B822F-1D28-4D1B-80B0-889608FB765D}" v="110" dt="2022-02-11T12:33:15.954"/>
    <p1510:client id="{72F4ADD7-ED66-4B95-AB20-F13B1E8EA7CD}" v="107" dt="2022-02-11T14:00:02.759"/>
    <p1510:client id="{8852386C-27D1-4315-B521-48A3056BCC0A}" v="67" dt="2022-02-11T12:22:13.271"/>
    <p1510:client id="{9774FEFD-4C4E-914E-8693-7D1249713878}" v="675" dt="2022-02-11T15:09:47.890"/>
    <p1510:client id="{AD608091-657B-4B8E-B0A2-510165FE9408}" v="368" dt="2022-02-11T14:35:14.711"/>
    <p1510:client id="{B27CB991-209B-4F59-BBEA-05B49A4A021F}" v="258" dt="2022-02-11T13:49:00.288"/>
    <p1510:client id="{BD777379-F866-40F5-9330-4954FCD10216}" v="23" dt="2022-02-11T14:06:49.571"/>
    <p1510:client id="{BFCDB183-F1C2-4D19-98A9-1E691FE70EA2}" v="1" dt="2022-02-11T13:10:42.072"/>
    <p1510:client id="{C3E6E800-D0DD-3E47-8E59-8440CE227CE9}" v="1" dt="2022-02-11T09:56:09.6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ndez, Emma" userId="S::emma.mendez@kpmg.co.uk::4a378834-7c0d-442d-b3d8-edc8501c10c0" providerId="AD" clId="Web-{BFCDB183-F1C2-4D19-98A9-1E691FE70EA2}"/>
    <pc:docChg chg="modSld">
      <pc:chgData name="Mendez, Emma" userId="S::emma.mendez@kpmg.co.uk::4a378834-7c0d-442d-b3d8-edc8501c10c0" providerId="AD" clId="Web-{BFCDB183-F1C2-4D19-98A9-1E691FE70EA2}" dt="2022-02-11T13:10:42.072" v="0" actId="14100"/>
      <pc:docMkLst>
        <pc:docMk/>
      </pc:docMkLst>
      <pc:sldChg chg="modSp">
        <pc:chgData name="Mendez, Emma" userId="S::emma.mendez@kpmg.co.uk::4a378834-7c0d-442d-b3d8-edc8501c10c0" providerId="AD" clId="Web-{BFCDB183-F1C2-4D19-98A9-1E691FE70EA2}" dt="2022-02-11T13:10:42.072" v="0" actId="14100"/>
        <pc:sldMkLst>
          <pc:docMk/>
          <pc:sldMk cId="2870463908" sldId="285"/>
        </pc:sldMkLst>
        <pc:spChg chg="mod">
          <ac:chgData name="Mendez, Emma" userId="S::emma.mendez@kpmg.co.uk::4a378834-7c0d-442d-b3d8-edc8501c10c0" providerId="AD" clId="Web-{BFCDB183-F1C2-4D19-98A9-1E691FE70EA2}" dt="2022-02-11T13:10:42.072" v="0" actId="14100"/>
          <ac:spMkLst>
            <pc:docMk/>
            <pc:sldMk cId="2870463908" sldId="285"/>
            <ac:spMk id="6" creationId="{A3B35641-C0F2-4D4F-8593-CB5FF90CC9BA}"/>
          </ac:spMkLst>
        </pc:spChg>
      </pc:sldChg>
    </pc:docChg>
  </pc:docChgLst>
  <pc:docChgLst>
    <pc:chgData name="Nayak, Jayashree" userId="71a9bd01-f819-4c18-8627-dcbe09f84b47" providerId="ADAL" clId="{C3E6E800-D0DD-3E47-8E59-8440CE227CE9}"/>
    <pc:docChg chg="modSld">
      <pc:chgData name="Nayak, Jayashree" userId="71a9bd01-f819-4c18-8627-dcbe09f84b47" providerId="ADAL" clId="{C3E6E800-D0DD-3E47-8E59-8440CE227CE9}" dt="2022-02-11T09:56:09.684" v="0" actId="767"/>
      <pc:docMkLst>
        <pc:docMk/>
      </pc:docMkLst>
      <pc:sldChg chg="addSp modSp">
        <pc:chgData name="Nayak, Jayashree" userId="71a9bd01-f819-4c18-8627-dcbe09f84b47" providerId="ADAL" clId="{C3E6E800-D0DD-3E47-8E59-8440CE227CE9}" dt="2022-02-11T09:56:09.684" v="0" actId="767"/>
        <pc:sldMkLst>
          <pc:docMk/>
          <pc:sldMk cId="260497589" sldId="295"/>
        </pc:sldMkLst>
        <pc:spChg chg="add mod">
          <ac:chgData name="Nayak, Jayashree" userId="71a9bd01-f819-4c18-8627-dcbe09f84b47" providerId="ADAL" clId="{C3E6E800-D0DD-3E47-8E59-8440CE227CE9}" dt="2022-02-11T09:56:09.684" v="0" actId="767"/>
          <ac:spMkLst>
            <pc:docMk/>
            <pc:sldMk cId="260497589" sldId="295"/>
            <ac:spMk id="2" creationId="{00665283-5958-C544-AD46-4418B52C7649}"/>
          </ac:spMkLst>
        </pc:spChg>
      </pc:sldChg>
    </pc:docChg>
  </pc:docChgLst>
  <pc:docChgLst>
    <pc:chgData name="Mendez, Emma" userId="S::emma.mendez@kpmg.co.uk::4a378834-7c0d-442d-b3d8-edc8501c10c0" providerId="AD" clId="Web-{5F91E600-E957-4D52-8109-77B5DAB2B93E}"/>
    <pc:docChg chg="addSld modSld sldOrd">
      <pc:chgData name="Mendez, Emma" userId="S::emma.mendez@kpmg.co.uk::4a378834-7c0d-442d-b3d8-edc8501c10c0" providerId="AD" clId="Web-{5F91E600-E957-4D52-8109-77B5DAB2B93E}" dt="2022-02-11T12:57:53.241" v="247" actId="20577"/>
      <pc:docMkLst>
        <pc:docMk/>
      </pc:docMkLst>
      <pc:sldChg chg="ord">
        <pc:chgData name="Mendez, Emma" userId="S::emma.mendez@kpmg.co.uk::4a378834-7c0d-442d-b3d8-edc8501c10c0" providerId="AD" clId="Web-{5F91E600-E957-4D52-8109-77B5DAB2B93E}" dt="2022-02-11T12:47:20.281" v="33"/>
        <pc:sldMkLst>
          <pc:docMk/>
          <pc:sldMk cId="3531348748" sldId="258"/>
        </pc:sldMkLst>
      </pc:sldChg>
      <pc:sldChg chg="addSp delSp modSp">
        <pc:chgData name="Mendez, Emma" userId="S::emma.mendez@kpmg.co.uk::4a378834-7c0d-442d-b3d8-edc8501c10c0" providerId="AD" clId="Web-{5F91E600-E957-4D52-8109-77B5DAB2B93E}" dt="2022-02-11T12:56:39.361" v="212" actId="20577"/>
        <pc:sldMkLst>
          <pc:docMk/>
          <pc:sldMk cId="2870463908" sldId="285"/>
        </pc:sldMkLst>
        <pc:spChg chg="add del">
          <ac:chgData name="Mendez, Emma" userId="S::emma.mendez@kpmg.co.uk::4a378834-7c0d-442d-b3d8-edc8501c10c0" providerId="AD" clId="Web-{5F91E600-E957-4D52-8109-77B5DAB2B93E}" dt="2022-02-11T12:52:02.939" v="98"/>
          <ac:spMkLst>
            <pc:docMk/>
            <pc:sldMk cId="2870463908" sldId="285"/>
            <ac:spMk id="2" creationId="{83E8AF45-513C-4538-B77B-DF565F3E1E19}"/>
          </ac:spMkLst>
        </pc:spChg>
        <pc:spChg chg="add mod">
          <ac:chgData name="Mendez, Emma" userId="S::emma.mendez@kpmg.co.uk::4a378834-7c0d-442d-b3d8-edc8501c10c0" providerId="AD" clId="Web-{5F91E600-E957-4D52-8109-77B5DAB2B93E}" dt="2022-02-11T12:52:12.955" v="102" actId="20577"/>
          <ac:spMkLst>
            <pc:docMk/>
            <pc:sldMk cId="2870463908" sldId="285"/>
            <ac:spMk id="5" creationId="{41C78FBF-8DE5-4F58-B3CD-9EC8E0AA9678}"/>
          </ac:spMkLst>
        </pc:spChg>
        <pc:spChg chg="add mod">
          <ac:chgData name="Mendez, Emma" userId="S::emma.mendez@kpmg.co.uk::4a378834-7c0d-442d-b3d8-edc8501c10c0" providerId="AD" clId="Web-{5F91E600-E957-4D52-8109-77B5DAB2B93E}" dt="2022-02-11T12:56:39.361" v="212" actId="20577"/>
          <ac:spMkLst>
            <pc:docMk/>
            <pc:sldMk cId="2870463908" sldId="285"/>
            <ac:spMk id="6" creationId="{A3B35641-C0F2-4D4F-8593-CB5FF90CC9BA}"/>
          </ac:spMkLst>
        </pc:spChg>
        <pc:spChg chg="del mod">
          <ac:chgData name="Mendez, Emma" userId="S::emma.mendez@kpmg.co.uk::4a378834-7c0d-442d-b3d8-edc8501c10c0" providerId="AD" clId="Web-{5F91E600-E957-4D52-8109-77B5DAB2B93E}" dt="2022-02-11T12:45:35.697" v="18"/>
          <ac:spMkLst>
            <pc:docMk/>
            <pc:sldMk cId="2870463908" sldId="285"/>
            <ac:spMk id="10" creationId="{45EF15B6-67C8-CB41-BF56-7C81D01E764E}"/>
          </ac:spMkLst>
        </pc:spChg>
      </pc:sldChg>
      <pc:sldChg chg="modSp">
        <pc:chgData name="Mendez, Emma" userId="S::emma.mendez@kpmg.co.uk::4a378834-7c0d-442d-b3d8-edc8501c10c0" providerId="AD" clId="Web-{5F91E600-E957-4D52-8109-77B5DAB2B93E}" dt="2022-02-11T12:51:26.514" v="96" actId="20577"/>
        <pc:sldMkLst>
          <pc:docMk/>
          <pc:sldMk cId="306782792" sldId="296"/>
        </pc:sldMkLst>
        <pc:spChg chg="mod">
          <ac:chgData name="Mendez, Emma" userId="S::emma.mendez@kpmg.co.uk::4a378834-7c0d-442d-b3d8-edc8501c10c0" providerId="AD" clId="Web-{5F91E600-E957-4D52-8109-77B5DAB2B93E}" dt="2022-02-11T12:51:26.514" v="96" actId="20577"/>
          <ac:spMkLst>
            <pc:docMk/>
            <pc:sldMk cId="306782792" sldId="296"/>
            <ac:spMk id="4" creationId="{00000000-0000-0000-0000-000000000000}"/>
          </ac:spMkLst>
        </pc:spChg>
      </pc:sldChg>
      <pc:sldChg chg="addSp delSp modSp new ord">
        <pc:chgData name="Mendez, Emma" userId="S::emma.mendez@kpmg.co.uk::4a378834-7c0d-442d-b3d8-edc8501c10c0" providerId="AD" clId="Web-{5F91E600-E957-4D52-8109-77B5DAB2B93E}" dt="2022-02-11T12:51:11.795" v="92" actId="20577"/>
        <pc:sldMkLst>
          <pc:docMk/>
          <pc:sldMk cId="2260291765" sldId="298"/>
        </pc:sldMkLst>
        <pc:spChg chg="mod">
          <ac:chgData name="Mendez, Emma" userId="S::emma.mendez@kpmg.co.uk::4a378834-7c0d-442d-b3d8-edc8501c10c0" providerId="AD" clId="Web-{5F91E600-E957-4D52-8109-77B5DAB2B93E}" dt="2022-02-11T12:46:41.091" v="29" actId="20577"/>
          <ac:spMkLst>
            <pc:docMk/>
            <pc:sldMk cId="2260291765" sldId="298"/>
            <ac:spMk id="2" creationId="{D6B256AF-52A7-4B19-A989-E44B393C076C}"/>
          </ac:spMkLst>
        </pc:spChg>
        <pc:spChg chg="add del mod">
          <ac:chgData name="Mendez, Emma" userId="S::emma.mendez@kpmg.co.uk::4a378834-7c0d-442d-b3d8-edc8501c10c0" providerId="AD" clId="Web-{5F91E600-E957-4D52-8109-77B5DAB2B93E}" dt="2022-02-11T12:48:18.800" v="36"/>
          <ac:spMkLst>
            <pc:docMk/>
            <pc:sldMk cId="2260291765" sldId="298"/>
            <ac:spMk id="3" creationId="{52A72429-301F-4DBA-ACDC-0F96983F8F81}"/>
          </ac:spMkLst>
        </pc:spChg>
        <pc:spChg chg="add del mod">
          <ac:chgData name="Mendez, Emma" userId="S::emma.mendez@kpmg.co.uk::4a378834-7c0d-442d-b3d8-edc8501c10c0" providerId="AD" clId="Web-{5F91E600-E957-4D52-8109-77B5DAB2B93E}" dt="2022-02-11T12:48:46.083" v="40"/>
          <ac:spMkLst>
            <pc:docMk/>
            <pc:sldMk cId="2260291765" sldId="298"/>
            <ac:spMk id="5" creationId="{D269E8EF-5A8F-4783-8A6B-6A447E28656A}"/>
          </ac:spMkLst>
        </pc:spChg>
        <pc:spChg chg="add mod">
          <ac:chgData name="Mendez, Emma" userId="S::emma.mendez@kpmg.co.uk::4a378834-7c0d-442d-b3d8-edc8501c10c0" providerId="AD" clId="Web-{5F91E600-E957-4D52-8109-77B5DAB2B93E}" dt="2022-02-11T12:51:11.795" v="92" actId="20577"/>
          <ac:spMkLst>
            <pc:docMk/>
            <pc:sldMk cId="2260291765" sldId="298"/>
            <ac:spMk id="6" creationId="{DAFC7181-1020-4961-8071-110B4A2FA755}"/>
          </ac:spMkLst>
        </pc:spChg>
      </pc:sldChg>
      <pc:sldChg chg="addSp modSp new">
        <pc:chgData name="Mendez, Emma" userId="S::emma.mendez@kpmg.co.uk::4a378834-7c0d-442d-b3d8-edc8501c10c0" providerId="AD" clId="Web-{5F91E600-E957-4D52-8109-77B5DAB2B93E}" dt="2022-02-11T12:57:53.241" v="247" actId="20577"/>
        <pc:sldMkLst>
          <pc:docMk/>
          <pc:sldMk cId="3700217634" sldId="299"/>
        </pc:sldMkLst>
        <pc:spChg chg="mod">
          <ac:chgData name="Mendez, Emma" userId="S::emma.mendez@kpmg.co.uk::4a378834-7c0d-442d-b3d8-edc8501c10c0" providerId="AD" clId="Web-{5F91E600-E957-4D52-8109-77B5DAB2B93E}" dt="2022-02-11T12:57:07.082" v="227" actId="20577"/>
          <ac:spMkLst>
            <pc:docMk/>
            <pc:sldMk cId="3700217634" sldId="299"/>
            <ac:spMk id="2" creationId="{C5B38E18-938F-48BD-B88F-A77E0437195C}"/>
          </ac:spMkLst>
        </pc:spChg>
        <pc:spChg chg="add mod">
          <ac:chgData name="Mendez, Emma" userId="S::emma.mendez@kpmg.co.uk::4a378834-7c0d-442d-b3d8-edc8501c10c0" providerId="AD" clId="Web-{5F91E600-E957-4D52-8109-77B5DAB2B93E}" dt="2022-02-11T12:57:53.241" v="247" actId="20577"/>
          <ac:spMkLst>
            <pc:docMk/>
            <pc:sldMk cId="3700217634" sldId="299"/>
            <ac:spMk id="3" creationId="{46D791C8-4638-439E-8739-EC0A272C3417}"/>
          </ac:spMkLst>
        </pc:spChg>
      </pc:sldChg>
    </pc:docChg>
  </pc:docChgLst>
  <pc:docChgLst>
    <pc:chgData name="Mendez, Emma" userId="S::emma.mendez@kpmg.co.uk::4a378834-7c0d-442d-b3d8-edc8501c10c0" providerId="AD" clId="Web-{BD777379-F866-40F5-9330-4954FCD10216}"/>
    <pc:docChg chg="modSld">
      <pc:chgData name="Mendez, Emma" userId="S::emma.mendez@kpmg.co.uk::4a378834-7c0d-442d-b3d8-edc8501c10c0" providerId="AD" clId="Web-{BD777379-F866-40F5-9330-4954FCD10216}" dt="2022-02-11T14:06:49.571" v="18"/>
      <pc:docMkLst>
        <pc:docMk/>
      </pc:docMkLst>
      <pc:sldChg chg="addSp modSp addAnim modAnim">
        <pc:chgData name="Mendez, Emma" userId="S::emma.mendez@kpmg.co.uk::4a378834-7c0d-442d-b3d8-edc8501c10c0" providerId="AD" clId="Web-{BD777379-F866-40F5-9330-4954FCD10216}" dt="2022-02-11T14:06:49.571" v="18"/>
        <pc:sldMkLst>
          <pc:docMk/>
          <pc:sldMk cId="2215065758" sldId="281"/>
        </pc:sldMkLst>
        <pc:spChg chg="add mod">
          <ac:chgData name="Mendez, Emma" userId="S::emma.mendez@kpmg.co.uk::4a378834-7c0d-442d-b3d8-edc8501c10c0" providerId="AD" clId="Web-{BD777379-F866-40F5-9330-4954FCD10216}" dt="2022-02-11T14:06:24.477" v="15" actId="1076"/>
          <ac:spMkLst>
            <pc:docMk/>
            <pc:sldMk cId="2215065758" sldId="281"/>
            <ac:spMk id="3" creationId="{595040CF-5D4E-4D0C-BF99-EE2ADD204B5F}"/>
          </ac:spMkLst>
        </pc:spChg>
        <pc:spChg chg="mod">
          <ac:chgData name="Mendez, Emma" userId="S::emma.mendez@kpmg.co.uk::4a378834-7c0d-442d-b3d8-edc8501c10c0" providerId="AD" clId="Web-{BD777379-F866-40F5-9330-4954FCD10216}" dt="2022-02-11T14:06:21.086" v="14" actId="1076"/>
          <ac:spMkLst>
            <pc:docMk/>
            <pc:sldMk cId="2215065758" sldId="281"/>
            <ac:spMk id="4" creationId="{8A16CE65-BBBA-40B8-B230-5964A54ECC1B}"/>
          </ac:spMkLst>
        </pc:spChg>
      </pc:sldChg>
    </pc:docChg>
  </pc:docChgLst>
  <pc:docChgLst>
    <pc:chgData name="Sousa, Adelino" userId="f9a9d63f-da89-4519-95e7-a158597629c0" providerId="ADAL" clId="{9774FEFD-4C4E-914E-8693-7D1249713878}"/>
    <pc:docChg chg="undo custSel addSld delSld modSld">
      <pc:chgData name="Sousa, Adelino" userId="f9a9d63f-da89-4519-95e7-a158597629c0" providerId="ADAL" clId="{9774FEFD-4C4E-914E-8693-7D1249713878}" dt="2022-02-11T15:09:47.891" v="732" actId="478"/>
      <pc:docMkLst>
        <pc:docMk/>
      </pc:docMkLst>
      <pc:sldChg chg="modSp mod">
        <pc:chgData name="Sousa, Adelino" userId="f9a9d63f-da89-4519-95e7-a158597629c0" providerId="ADAL" clId="{9774FEFD-4C4E-914E-8693-7D1249713878}" dt="2022-02-11T13:30:56.096" v="107" actId="404"/>
        <pc:sldMkLst>
          <pc:docMk/>
          <pc:sldMk cId="182015667" sldId="270"/>
        </pc:sldMkLst>
        <pc:spChg chg="mod">
          <ac:chgData name="Sousa, Adelino" userId="f9a9d63f-da89-4519-95e7-a158597629c0" providerId="ADAL" clId="{9774FEFD-4C4E-914E-8693-7D1249713878}" dt="2022-02-11T13:30:56.096" v="107" actId="404"/>
          <ac:spMkLst>
            <pc:docMk/>
            <pc:sldMk cId="182015667" sldId="270"/>
            <ac:spMk id="2" creationId="{00000000-0000-0000-0000-000000000000}"/>
          </ac:spMkLst>
        </pc:spChg>
      </pc:sldChg>
      <pc:sldChg chg="modSp mod">
        <pc:chgData name="Sousa, Adelino" userId="f9a9d63f-da89-4519-95e7-a158597629c0" providerId="ADAL" clId="{9774FEFD-4C4E-914E-8693-7D1249713878}" dt="2022-02-11T13:26:36.794" v="69" actId="20577"/>
        <pc:sldMkLst>
          <pc:docMk/>
          <pc:sldMk cId="2215065758" sldId="281"/>
        </pc:sldMkLst>
        <pc:spChg chg="mod">
          <ac:chgData name="Sousa, Adelino" userId="f9a9d63f-da89-4519-95e7-a158597629c0" providerId="ADAL" clId="{9774FEFD-4C4E-914E-8693-7D1249713878}" dt="2022-02-11T13:26:36.794" v="69" actId="20577"/>
          <ac:spMkLst>
            <pc:docMk/>
            <pc:sldMk cId="2215065758" sldId="281"/>
            <ac:spMk id="2" creationId="{6EF8D1A6-E7DF-F440-8430-F17841115E59}"/>
          </ac:spMkLst>
        </pc:spChg>
        <pc:spChg chg="mod">
          <ac:chgData name="Sousa, Adelino" userId="f9a9d63f-da89-4519-95e7-a158597629c0" providerId="ADAL" clId="{9774FEFD-4C4E-914E-8693-7D1249713878}" dt="2022-02-11T13:24:25.443" v="55" actId="404"/>
          <ac:spMkLst>
            <pc:docMk/>
            <pc:sldMk cId="2215065758" sldId="281"/>
            <ac:spMk id="4" creationId="{8A16CE65-BBBA-40B8-B230-5964A54ECC1B}"/>
          </ac:spMkLst>
        </pc:spChg>
      </pc:sldChg>
      <pc:sldChg chg="delSp modSp mod delAnim modAnim">
        <pc:chgData name="Sousa, Adelino" userId="f9a9d63f-da89-4519-95e7-a158597629c0" providerId="ADAL" clId="{9774FEFD-4C4E-914E-8693-7D1249713878}" dt="2022-02-11T15:09:47.891" v="732" actId="478"/>
        <pc:sldMkLst>
          <pc:docMk/>
          <pc:sldMk cId="2870463908" sldId="285"/>
        </pc:sldMkLst>
        <pc:spChg chg="del mod">
          <ac:chgData name="Sousa, Adelino" userId="f9a9d63f-da89-4519-95e7-a158597629c0" providerId="ADAL" clId="{9774FEFD-4C4E-914E-8693-7D1249713878}" dt="2022-02-11T15:09:41.645" v="730" actId="478"/>
          <ac:spMkLst>
            <pc:docMk/>
            <pc:sldMk cId="2870463908" sldId="285"/>
            <ac:spMk id="2" creationId="{CB395730-D2BD-4AB1-ADF5-E6061DB2C889}"/>
          </ac:spMkLst>
        </pc:spChg>
        <pc:spChg chg="del mod">
          <ac:chgData name="Sousa, Adelino" userId="f9a9d63f-da89-4519-95e7-a158597629c0" providerId="ADAL" clId="{9774FEFD-4C4E-914E-8693-7D1249713878}" dt="2022-02-11T15:09:47.891" v="732" actId="478"/>
          <ac:spMkLst>
            <pc:docMk/>
            <pc:sldMk cId="2870463908" sldId="285"/>
            <ac:spMk id="6" creationId="{A3B35641-C0F2-4D4F-8593-CB5FF90CC9BA}"/>
          </ac:spMkLst>
        </pc:spChg>
      </pc:sldChg>
      <pc:sldChg chg="modSp mod">
        <pc:chgData name="Sousa, Adelino" userId="f9a9d63f-da89-4519-95e7-a158597629c0" providerId="ADAL" clId="{9774FEFD-4C4E-914E-8693-7D1249713878}" dt="2022-02-11T13:33:05.930" v="108" actId="20577"/>
        <pc:sldMkLst>
          <pc:docMk/>
          <pc:sldMk cId="3230933815" sldId="297"/>
        </pc:sldMkLst>
        <pc:spChg chg="mod">
          <ac:chgData name="Sousa, Adelino" userId="f9a9d63f-da89-4519-95e7-a158597629c0" providerId="ADAL" clId="{9774FEFD-4C4E-914E-8693-7D1249713878}" dt="2022-02-11T13:33:05.930" v="108" actId="20577"/>
          <ac:spMkLst>
            <pc:docMk/>
            <pc:sldMk cId="3230933815" sldId="297"/>
            <ac:spMk id="2" creationId="{C28CE930-DE68-2D40-942A-C8401DDC6CD8}"/>
          </ac:spMkLst>
        </pc:spChg>
        <pc:spChg chg="mod">
          <ac:chgData name="Sousa, Adelino" userId="f9a9d63f-da89-4519-95e7-a158597629c0" providerId="ADAL" clId="{9774FEFD-4C4E-914E-8693-7D1249713878}" dt="2022-02-11T13:27:05.917" v="84" actId="20577"/>
          <ac:spMkLst>
            <pc:docMk/>
            <pc:sldMk cId="3230933815" sldId="297"/>
            <ac:spMk id="4" creationId="{BC45DC41-20B7-9A4A-83C0-6ED784383C11}"/>
          </ac:spMkLst>
        </pc:spChg>
      </pc:sldChg>
      <pc:sldChg chg="addSp modSp new mod">
        <pc:chgData name="Sousa, Adelino" userId="f9a9d63f-da89-4519-95e7-a158597629c0" providerId="ADAL" clId="{9774FEFD-4C4E-914E-8693-7D1249713878}" dt="2022-02-11T13:43:54.228" v="728" actId="1076"/>
        <pc:sldMkLst>
          <pc:docMk/>
          <pc:sldMk cId="25001707" sldId="299"/>
        </pc:sldMkLst>
        <pc:spChg chg="mod">
          <ac:chgData name="Sousa, Adelino" userId="f9a9d63f-da89-4519-95e7-a158597629c0" providerId="ADAL" clId="{9774FEFD-4C4E-914E-8693-7D1249713878}" dt="2022-02-11T13:33:35.893" v="125" actId="20577"/>
          <ac:spMkLst>
            <pc:docMk/>
            <pc:sldMk cId="25001707" sldId="299"/>
            <ac:spMk id="2" creationId="{750A2229-D031-F144-895C-9E43E307265F}"/>
          </ac:spMkLst>
        </pc:spChg>
        <pc:spChg chg="mod">
          <ac:chgData name="Sousa, Adelino" userId="f9a9d63f-da89-4519-95e7-a158597629c0" providerId="ADAL" clId="{9774FEFD-4C4E-914E-8693-7D1249713878}" dt="2022-02-11T13:43:54.228" v="728" actId="1076"/>
          <ac:spMkLst>
            <pc:docMk/>
            <pc:sldMk cId="25001707" sldId="299"/>
            <ac:spMk id="3" creationId="{D70E098D-2A13-264F-A640-8F145F980461}"/>
          </ac:spMkLst>
        </pc:spChg>
        <pc:spChg chg="add mod">
          <ac:chgData name="Sousa, Adelino" userId="f9a9d63f-da89-4519-95e7-a158597629c0" providerId="ADAL" clId="{9774FEFD-4C4E-914E-8693-7D1249713878}" dt="2022-02-11T13:40:11.398" v="461" actId="20577"/>
          <ac:spMkLst>
            <pc:docMk/>
            <pc:sldMk cId="25001707" sldId="299"/>
            <ac:spMk id="4" creationId="{61B29045-6355-3B42-9F34-1EBED2CD8A09}"/>
          </ac:spMkLst>
        </pc:spChg>
      </pc:sldChg>
      <pc:sldChg chg="modSp del mod">
        <pc:chgData name="Sousa, Adelino" userId="f9a9d63f-da89-4519-95e7-a158597629c0" providerId="ADAL" clId="{9774FEFD-4C4E-914E-8693-7D1249713878}" dt="2022-02-11T13:30:27.651" v="106" actId="2696"/>
        <pc:sldMkLst>
          <pc:docMk/>
          <pc:sldMk cId="3700217634" sldId="299"/>
        </pc:sldMkLst>
        <pc:spChg chg="mod">
          <ac:chgData name="Sousa, Adelino" userId="f9a9d63f-da89-4519-95e7-a158597629c0" providerId="ADAL" clId="{9774FEFD-4C4E-914E-8693-7D1249713878}" dt="2022-02-11T13:26:45.136" v="70" actId="20577"/>
          <ac:spMkLst>
            <pc:docMk/>
            <pc:sldMk cId="3700217634" sldId="299"/>
            <ac:spMk id="3" creationId="{46D791C8-4638-439E-8739-EC0A272C3417}"/>
          </ac:spMkLst>
        </pc:spChg>
      </pc:sldChg>
    </pc:docChg>
  </pc:docChgLst>
  <pc:docChgLst>
    <pc:chgData name="Mendez, Emma" userId="S::emma.mendez@kpmg.co.uk::4a378834-7c0d-442d-b3d8-edc8501c10c0" providerId="AD" clId="Web-{AD608091-657B-4B8E-B0A2-510165FE9408}"/>
    <pc:docChg chg="modSld">
      <pc:chgData name="Mendez, Emma" userId="S::emma.mendez@kpmg.co.uk::4a378834-7c0d-442d-b3d8-edc8501c10c0" providerId="AD" clId="Web-{AD608091-657B-4B8E-B0A2-510165FE9408}" dt="2022-02-11T14:35:14.711" v="300" actId="1076"/>
      <pc:docMkLst>
        <pc:docMk/>
      </pc:docMkLst>
      <pc:sldChg chg="modSp addAnim modAnim">
        <pc:chgData name="Mendez, Emma" userId="S::emma.mendez@kpmg.co.uk::4a378834-7c0d-442d-b3d8-edc8501c10c0" providerId="AD" clId="Web-{AD608091-657B-4B8E-B0A2-510165FE9408}" dt="2022-02-11T14:15:25.202" v="19"/>
        <pc:sldMkLst>
          <pc:docMk/>
          <pc:sldMk cId="3531348748" sldId="258"/>
        </pc:sldMkLst>
        <pc:spChg chg="mod">
          <ac:chgData name="Mendez, Emma" userId="S::emma.mendez@kpmg.co.uk::4a378834-7c0d-442d-b3d8-edc8501c10c0" providerId="AD" clId="Web-{AD608091-657B-4B8E-B0A2-510165FE9408}" dt="2022-02-11T14:10:09.930" v="4" actId="1076"/>
          <ac:spMkLst>
            <pc:docMk/>
            <pc:sldMk cId="3531348748" sldId="258"/>
            <ac:spMk id="3" creationId="{EC14A9D0-A7BA-418C-A496-BB7AA111E3B5}"/>
          </ac:spMkLst>
        </pc:spChg>
        <pc:spChg chg="mod">
          <ac:chgData name="Mendez, Emma" userId="S::emma.mendez@kpmg.co.uk::4a378834-7c0d-442d-b3d8-edc8501c10c0" providerId="AD" clId="Web-{AD608091-657B-4B8E-B0A2-510165FE9408}" dt="2022-02-11T14:15:11.545" v="18" actId="1076"/>
          <ac:spMkLst>
            <pc:docMk/>
            <pc:sldMk cId="3531348748" sldId="258"/>
            <ac:spMk id="4" creationId="{5A534E02-DD68-47CC-89DD-1132FFD42B98}"/>
          </ac:spMkLst>
        </pc:spChg>
        <pc:spChg chg="mod">
          <ac:chgData name="Mendez, Emma" userId="S::emma.mendez@kpmg.co.uk::4a378834-7c0d-442d-b3d8-edc8501c10c0" providerId="AD" clId="Web-{AD608091-657B-4B8E-B0A2-510165FE9408}" dt="2022-02-11T14:10:16.695" v="5" actId="1076"/>
          <ac:spMkLst>
            <pc:docMk/>
            <pc:sldMk cId="3531348748" sldId="258"/>
            <ac:spMk id="6" creationId="{9D835E52-A2A3-4443-88CC-E726BEC749AC}"/>
          </ac:spMkLst>
        </pc:spChg>
      </pc:sldChg>
      <pc:sldChg chg="modAnim">
        <pc:chgData name="Mendez, Emma" userId="S::emma.mendez@kpmg.co.uk::4a378834-7c0d-442d-b3d8-edc8501c10c0" providerId="AD" clId="Web-{AD608091-657B-4B8E-B0A2-510165FE9408}" dt="2022-02-11T14:13:43.387" v="17"/>
        <pc:sldMkLst>
          <pc:docMk/>
          <pc:sldMk cId="2215065758" sldId="281"/>
        </pc:sldMkLst>
      </pc:sldChg>
      <pc:sldChg chg="modSp addAnim delAnim">
        <pc:chgData name="Mendez, Emma" userId="S::emma.mendez@kpmg.co.uk::4a378834-7c0d-442d-b3d8-edc8501c10c0" providerId="AD" clId="Web-{AD608091-657B-4B8E-B0A2-510165FE9408}" dt="2022-02-11T14:33:28.709" v="183" actId="20577"/>
        <pc:sldMkLst>
          <pc:docMk/>
          <pc:sldMk cId="2870463908" sldId="285"/>
        </pc:sldMkLst>
        <pc:spChg chg="mod">
          <ac:chgData name="Mendez, Emma" userId="S::emma.mendez@kpmg.co.uk::4a378834-7c0d-442d-b3d8-edc8501c10c0" providerId="AD" clId="Web-{AD608091-657B-4B8E-B0A2-510165FE9408}" dt="2022-02-11T14:33:28.709" v="183" actId="20577"/>
          <ac:spMkLst>
            <pc:docMk/>
            <pc:sldMk cId="2870463908" sldId="285"/>
            <ac:spMk id="2" creationId="{CB395730-D2BD-4AB1-ADF5-E6061DB2C889}"/>
          </ac:spMkLst>
        </pc:spChg>
      </pc:sldChg>
      <pc:sldChg chg="modTransition addAnim modAnim">
        <pc:chgData name="Mendez, Emma" userId="S::emma.mendez@kpmg.co.uk::4a378834-7c0d-442d-b3d8-edc8501c10c0" providerId="AD" clId="Web-{AD608091-657B-4B8E-B0A2-510165FE9408}" dt="2022-02-11T14:20:39.333" v="29"/>
        <pc:sldMkLst>
          <pc:docMk/>
          <pc:sldMk cId="3230933815" sldId="297"/>
        </pc:sldMkLst>
      </pc:sldChg>
      <pc:sldChg chg="modSp addAnim delAnim modAnim">
        <pc:chgData name="Mendez, Emma" userId="S::emma.mendez@kpmg.co.uk::4a378834-7c0d-442d-b3d8-edc8501c10c0" providerId="AD" clId="Web-{AD608091-657B-4B8E-B0A2-510165FE9408}" dt="2022-02-11T14:33:27.787" v="169"/>
        <pc:sldMkLst>
          <pc:docMk/>
          <pc:sldMk cId="2260291765" sldId="298"/>
        </pc:sldMkLst>
        <pc:spChg chg="mod">
          <ac:chgData name="Mendez, Emma" userId="S::emma.mendez@kpmg.co.uk::4a378834-7c0d-442d-b3d8-edc8501c10c0" providerId="AD" clId="Web-{AD608091-657B-4B8E-B0A2-510165FE9408}" dt="2022-02-11T14:18:59.222" v="26" actId="1076"/>
          <ac:spMkLst>
            <pc:docMk/>
            <pc:sldMk cId="2260291765" sldId="298"/>
            <ac:spMk id="2" creationId="{D6B256AF-52A7-4B19-A989-E44B393C076C}"/>
          </ac:spMkLst>
        </pc:spChg>
        <pc:spChg chg="mod">
          <ac:chgData name="Mendez, Emma" userId="S::emma.mendez@kpmg.co.uk::4a378834-7c0d-442d-b3d8-edc8501c10c0" providerId="AD" clId="Web-{AD608091-657B-4B8E-B0A2-510165FE9408}" dt="2022-02-11T14:24:02.697" v="46" actId="20577"/>
          <ac:spMkLst>
            <pc:docMk/>
            <pc:sldMk cId="2260291765" sldId="298"/>
            <ac:spMk id="6" creationId="{DAFC7181-1020-4961-8071-110B4A2FA755}"/>
          </ac:spMkLst>
        </pc:spChg>
      </pc:sldChg>
      <pc:sldChg chg="modSp">
        <pc:chgData name="Mendez, Emma" userId="S::emma.mendez@kpmg.co.uk::4a378834-7c0d-442d-b3d8-edc8501c10c0" providerId="AD" clId="Web-{AD608091-657B-4B8E-B0A2-510165FE9408}" dt="2022-02-11T14:35:14.711" v="300" actId="1076"/>
        <pc:sldMkLst>
          <pc:docMk/>
          <pc:sldMk cId="25001707" sldId="299"/>
        </pc:sldMkLst>
        <pc:spChg chg="mod">
          <ac:chgData name="Mendez, Emma" userId="S::emma.mendez@kpmg.co.uk::4a378834-7c0d-442d-b3d8-edc8501c10c0" providerId="AD" clId="Web-{AD608091-657B-4B8E-B0A2-510165FE9408}" dt="2022-02-11T14:35:14.711" v="300" actId="1076"/>
          <ac:spMkLst>
            <pc:docMk/>
            <pc:sldMk cId="25001707" sldId="299"/>
            <ac:spMk id="3" creationId="{D70E098D-2A13-264F-A640-8F145F980461}"/>
          </ac:spMkLst>
        </pc:spChg>
        <pc:spChg chg="mod">
          <ac:chgData name="Mendez, Emma" userId="S::emma.mendez@kpmg.co.uk::4a378834-7c0d-442d-b3d8-edc8501c10c0" providerId="AD" clId="Web-{AD608091-657B-4B8E-B0A2-510165FE9408}" dt="2022-02-11T14:35:07.273" v="299" actId="1076"/>
          <ac:spMkLst>
            <pc:docMk/>
            <pc:sldMk cId="25001707" sldId="299"/>
            <ac:spMk id="4" creationId="{61B29045-6355-3B42-9F34-1EBED2CD8A09}"/>
          </ac:spMkLst>
        </pc:spChg>
      </pc:sldChg>
    </pc:docChg>
  </pc:docChgLst>
  <pc:docChgLst>
    <pc:chgData name="Mendez, Emma" userId="S::emma.mendez@kpmg.co.uk::4a378834-7c0d-442d-b3d8-edc8501c10c0" providerId="AD" clId="Web-{161104C8-601F-4B3E-80D1-4C17C58E0665}"/>
    <pc:docChg chg="modSld">
      <pc:chgData name="Mendez, Emma" userId="S::emma.mendez@kpmg.co.uk::4a378834-7c0d-442d-b3d8-edc8501c10c0" providerId="AD" clId="Web-{161104C8-601F-4B3E-80D1-4C17C58E0665}" dt="2022-02-11T12:58:54.700" v="1" actId="20577"/>
      <pc:docMkLst>
        <pc:docMk/>
      </pc:docMkLst>
      <pc:sldChg chg="modSp">
        <pc:chgData name="Mendez, Emma" userId="S::emma.mendez@kpmg.co.uk::4a378834-7c0d-442d-b3d8-edc8501c10c0" providerId="AD" clId="Web-{161104C8-601F-4B3E-80D1-4C17C58E0665}" dt="2022-02-11T12:58:54.700" v="1" actId="20577"/>
        <pc:sldMkLst>
          <pc:docMk/>
          <pc:sldMk cId="2870463908" sldId="285"/>
        </pc:sldMkLst>
        <pc:spChg chg="mod">
          <ac:chgData name="Mendez, Emma" userId="S::emma.mendez@kpmg.co.uk::4a378834-7c0d-442d-b3d8-edc8501c10c0" providerId="AD" clId="Web-{161104C8-601F-4B3E-80D1-4C17C58E0665}" dt="2022-02-11T12:58:54.700" v="1" actId="20577"/>
          <ac:spMkLst>
            <pc:docMk/>
            <pc:sldMk cId="2870463908" sldId="285"/>
            <ac:spMk id="6" creationId="{A3B35641-C0F2-4D4F-8593-CB5FF90CC9BA}"/>
          </ac:spMkLst>
        </pc:spChg>
      </pc:sldChg>
      <pc:sldChg chg="modSp">
        <pc:chgData name="Mendez, Emma" userId="S::emma.mendez@kpmg.co.uk::4a378834-7c0d-442d-b3d8-edc8501c10c0" providerId="AD" clId="Web-{161104C8-601F-4B3E-80D1-4C17C58E0665}" dt="2022-02-11T12:58:31.090" v="0" actId="20577"/>
        <pc:sldMkLst>
          <pc:docMk/>
          <pc:sldMk cId="2260291765" sldId="298"/>
        </pc:sldMkLst>
        <pc:spChg chg="mod">
          <ac:chgData name="Mendez, Emma" userId="S::emma.mendez@kpmg.co.uk::4a378834-7c0d-442d-b3d8-edc8501c10c0" providerId="AD" clId="Web-{161104C8-601F-4B3E-80D1-4C17C58E0665}" dt="2022-02-11T12:58:31.090" v="0" actId="20577"/>
          <ac:spMkLst>
            <pc:docMk/>
            <pc:sldMk cId="2260291765" sldId="298"/>
            <ac:spMk id="6" creationId="{DAFC7181-1020-4961-8071-110B4A2FA755}"/>
          </ac:spMkLst>
        </pc:spChg>
      </pc:sldChg>
    </pc:docChg>
  </pc:docChgLst>
  <pc:docChgLst>
    <pc:chgData name="Mendez, Emma" userId="S::emma.mendez@kpmg.co.uk::4a378834-7c0d-442d-b3d8-edc8501c10c0" providerId="AD" clId="Web-{8852386C-27D1-4315-B521-48A3056BCC0A}"/>
    <pc:docChg chg="modSld">
      <pc:chgData name="Mendez, Emma" userId="S::emma.mendez@kpmg.co.uk::4a378834-7c0d-442d-b3d8-edc8501c10c0" providerId="AD" clId="Web-{8852386C-27D1-4315-B521-48A3056BCC0A}" dt="2022-02-11T12:22:13.036" v="50" actId="20577"/>
      <pc:docMkLst>
        <pc:docMk/>
      </pc:docMkLst>
      <pc:sldChg chg="modSp">
        <pc:chgData name="Mendez, Emma" userId="S::emma.mendez@kpmg.co.uk::4a378834-7c0d-442d-b3d8-edc8501c10c0" providerId="AD" clId="Web-{8852386C-27D1-4315-B521-48A3056BCC0A}" dt="2022-02-11T12:21:33.098" v="30" actId="20577"/>
        <pc:sldMkLst>
          <pc:docMk/>
          <pc:sldMk cId="3531348748" sldId="258"/>
        </pc:sldMkLst>
        <pc:spChg chg="mod">
          <ac:chgData name="Mendez, Emma" userId="S::emma.mendez@kpmg.co.uk::4a378834-7c0d-442d-b3d8-edc8501c10c0" providerId="AD" clId="Web-{8852386C-27D1-4315-B521-48A3056BCC0A}" dt="2022-02-11T12:21:33.098" v="30" actId="20577"/>
          <ac:spMkLst>
            <pc:docMk/>
            <pc:sldMk cId="3531348748" sldId="258"/>
            <ac:spMk id="6" creationId="{9D835E52-A2A3-4443-88CC-E726BEC749AC}"/>
          </ac:spMkLst>
        </pc:spChg>
      </pc:sldChg>
      <pc:sldChg chg="modSp">
        <pc:chgData name="Mendez, Emma" userId="S::emma.mendez@kpmg.co.uk::4a378834-7c0d-442d-b3d8-edc8501c10c0" providerId="AD" clId="Web-{8852386C-27D1-4315-B521-48A3056BCC0A}" dt="2022-02-11T12:22:13.036" v="50" actId="20577"/>
        <pc:sldMkLst>
          <pc:docMk/>
          <pc:sldMk cId="2215065758" sldId="281"/>
        </pc:sldMkLst>
        <pc:spChg chg="mod">
          <ac:chgData name="Mendez, Emma" userId="S::emma.mendez@kpmg.co.uk::4a378834-7c0d-442d-b3d8-edc8501c10c0" providerId="AD" clId="Web-{8852386C-27D1-4315-B521-48A3056BCC0A}" dt="2022-02-11T12:22:13.036" v="50" actId="20577"/>
          <ac:spMkLst>
            <pc:docMk/>
            <pc:sldMk cId="2215065758" sldId="281"/>
            <ac:spMk id="4" creationId="{8A16CE65-BBBA-40B8-B230-5964A54ECC1B}"/>
          </ac:spMkLst>
        </pc:spChg>
      </pc:sldChg>
    </pc:docChg>
  </pc:docChgLst>
  <pc:docChgLst>
    <pc:chgData name="Mendez, Emma" userId="S::emma.mendez@kpmg.co.uk::4a378834-7c0d-442d-b3d8-edc8501c10c0" providerId="AD" clId="Web-{B27CB991-209B-4F59-BBEA-05B49A4A021F}"/>
    <pc:docChg chg="modSld sldOrd">
      <pc:chgData name="Mendez, Emma" userId="S::emma.mendez@kpmg.co.uk::4a378834-7c0d-442d-b3d8-edc8501c10c0" providerId="AD" clId="Web-{B27CB991-209B-4F59-BBEA-05B49A4A021F}" dt="2022-02-11T13:49:00.288" v="176" actId="20577"/>
      <pc:docMkLst>
        <pc:docMk/>
      </pc:docMkLst>
      <pc:sldChg chg="modSp modTransition addAnim modAnim">
        <pc:chgData name="Mendez, Emma" userId="S::emma.mendez@kpmg.co.uk::4a378834-7c0d-442d-b3d8-edc8501c10c0" providerId="AD" clId="Web-{B27CB991-209B-4F59-BBEA-05B49A4A021F}" dt="2022-02-11T13:46:54.405" v="160"/>
        <pc:sldMkLst>
          <pc:docMk/>
          <pc:sldMk cId="3531348748" sldId="258"/>
        </pc:sldMkLst>
        <pc:spChg chg="mod">
          <ac:chgData name="Mendez, Emma" userId="S::emma.mendez@kpmg.co.uk::4a378834-7c0d-442d-b3d8-edc8501c10c0" providerId="AD" clId="Web-{B27CB991-209B-4F59-BBEA-05B49A4A021F}" dt="2022-02-11T13:46:41.342" v="158" actId="20577"/>
          <ac:spMkLst>
            <pc:docMk/>
            <pc:sldMk cId="3531348748" sldId="258"/>
            <ac:spMk id="6" creationId="{9D835E52-A2A3-4443-88CC-E726BEC749AC}"/>
          </ac:spMkLst>
        </pc:spChg>
      </pc:sldChg>
      <pc:sldChg chg="addSp modSp modTransition">
        <pc:chgData name="Mendez, Emma" userId="S::emma.mendez@kpmg.co.uk::4a378834-7c0d-442d-b3d8-edc8501c10c0" providerId="AD" clId="Web-{B27CB991-209B-4F59-BBEA-05B49A4A021F}" dt="2022-02-11T13:43:17.892" v="125" actId="20577"/>
        <pc:sldMkLst>
          <pc:docMk/>
          <pc:sldMk cId="182015667" sldId="270"/>
        </pc:sldMkLst>
        <pc:spChg chg="mod">
          <ac:chgData name="Mendez, Emma" userId="S::emma.mendez@kpmg.co.uk::4a378834-7c0d-442d-b3d8-edc8501c10c0" providerId="AD" clId="Web-{B27CB991-209B-4F59-BBEA-05B49A4A021F}" dt="2022-02-11T13:43:01.876" v="122" actId="1076"/>
          <ac:spMkLst>
            <pc:docMk/>
            <pc:sldMk cId="182015667" sldId="270"/>
            <ac:spMk id="2" creationId="{00000000-0000-0000-0000-000000000000}"/>
          </ac:spMkLst>
        </pc:spChg>
        <pc:spChg chg="add mod">
          <ac:chgData name="Mendez, Emma" userId="S::emma.mendez@kpmg.co.uk::4a378834-7c0d-442d-b3d8-edc8501c10c0" providerId="AD" clId="Web-{B27CB991-209B-4F59-BBEA-05B49A4A021F}" dt="2022-02-11T13:43:17.892" v="125" actId="20577"/>
          <ac:spMkLst>
            <pc:docMk/>
            <pc:sldMk cId="182015667" sldId="270"/>
            <ac:spMk id="3" creationId="{874502C2-4604-4952-85AD-33CF57001632}"/>
          </ac:spMkLst>
        </pc:spChg>
      </pc:sldChg>
      <pc:sldChg chg="modSp modTransition addAnim modAnim">
        <pc:chgData name="Mendez, Emma" userId="S::emma.mendez@kpmg.co.uk::4a378834-7c0d-442d-b3d8-edc8501c10c0" providerId="AD" clId="Web-{B27CB991-209B-4F59-BBEA-05B49A4A021F}" dt="2022-02-11T13:37:34.575" v="89"/>
        <pc:sldMkLst>
          <pc:docMk/>
          <pc:sldMk cId="2215065758" sldId="281"/>
        </pc:sldMkLst>
        <pc:spChg chg="mod">
          <ac:chgData name="Mendez, Emma" userId="S::emma.mendez@kpmg.co.uk::4a378834-7c0d-442d-b3d8-edc8501c10c0" providerId="AD" clId="Web-{B27CB991-209B-4F59-BBEA-05B49A4A021F}" dt="2022-02-11T13:36:32.681" v="83" actId="14100"/>
          <ac:spMkLst>
            <pc:docMk/>
            <pc:sldMk cId="2215065758" sldId="281"/>
            <ac:spMk id="4" creationId="{8A16CE65-BBBA-40B8-B230-5964A54ECC1B}"/>
          </ac:spMkLst>
        </pc:spChg>
      </pc:sldChg>
      <pc:sldChg chg="addSp modSp modTransition addAnim modAnim">
        <pc:chgData name="Mendez, Emma" userId="S::emma.mendez@kpmg.co.uk::4a378834-7c0d-442d-b3d8-edc8501c10c0" providerId="AD" clId="Web-{B27CB991-209B-4F59-BBEA-05B49A4A021F}" dt="2022-02-11T13:45:57.511" v="152"/>
        <pc:sldMkLst>
          <pc:docMk/>
          <pc:sldMk cId="2870463908" sldId="285"/>
        </pc:sldMkLst>
        <pc:spChg chg="add mod">
          <ac:chgData name="Mendez, Emma" userId="S::emma.mendez@kpmg.co.uk::4a378834-7c0d-442d-b3d8-edc8501c10c0" providerId="AD" clId="Web-{B27CB991-209B-4F59-BBEA-05B49A4A021F}" dt="2022-02-11T13:45:09.149" v="148" actId="14100"/>
          <ac:spMkLst>
            <pc:docMk/>
            <pc:sldMk cId="2870463908" sldId="285"/>
            <ac:spMk id="2" creationId="{CB395730-D2BD-4AB1-ADF5-E6061DB2C889}"/>
          </ac:spMkLst>
        </pc:spChg>
        <pc:spChg chg="mod">
          <ac:chgData name="Mendez, Emma" userId="S::emma.mendez@kpmg.co.uk::4a378834-7c0d-442d-b3d8-edc8501c10c0" providerId="AD" clId="Web-{B27CB991-209B-4F59-BBEA-05B49A4A021F}" dt="2022-02-11T13:44:16.302" v="132" actId="14100"/>
          <ac:spMkLst>
            <pc:docMk/>
            <pc:sldMk cId="2870463908" sldId="285"/>
            <ac:spMk id="6" creationId="{A3B35641-C0F2-4D4F-8593-CB5FF90CC9BA}"/>
          </ac:spMkLst>
        </pc:spChg>
      </pc:sldChg>
      <pc:sldChg chg="modSp modTransition addAnim modAnim">
        <pc:chgData name="Mendez, Emma" userId="S::emma.mendez@kpmg.co.uk::4a378834-7c0d-442d-b3d8-edc8501c10c0" providerId="AD" clId="Web-{B27CB991-209B-4F59-BBEA-05B49A4A021F}" dt="2022-02-11T13:38:53.298" v="93"/>
        <pc:sldMkLst>
          <pc:docMk/>
          <pc:sldMk cId="306782792" sldId="296"/>
        </pc:sldMkLst>
        <pc:spChg chg="mod">
          <ac:chgData name="Mendez, Emma" userId="S::emma.mendez@kpmg.co.uk::4a378834-7c0d-442d-b3d8-edc8501c10c0" providerId="AD" clId="Web-{B27CB991-209B-4F59-BBEA-05B49A4A021F}" dt="2022-02-11T13:29:32.812" v="12" actId="20577"/>
          <ac:spMkLst>
            <pc:docMk/>
            <pc:sldMk cId="306782792" sldId="296"/>
            <ac:spMk id="2" creationId="{00000000-0000-0000-0000-000000000000}"/>
          </ac:spMkLst>
        </pc:spChg>
        <pc:spChg chg="mod">
          <ac:chgData name="Mendez, Emma" userId="S::emma.mendez@kpmg.co.uk::4a378834-7c0d-442d-b3d8-edc8501c10c0" providerId="AD" clId="Web-{B27CB991-209B-4F59-BBEA-05B49A4A021F}" dt="2022-02-11T13:38:31.797" v="90" actId="1076"/>
          <ac:spMkLst>
            <pc:docMk/>
            <pc:sldMk cId="306782792" sldId="296"/>
            <ac:spMk id="4" creationId="{00000000-0000-0000-0000-000000000000}"/>
          </ac:spMkLst>
        </pc:spChg>
      </pc:sldChg>
      <pc:sldChg chg="modSp ord modTransition">
        <pc:chgData name="Mendez, Emma" userId="S::emma.mendez@kpmg.co.uk::4a378834-7c0d-442d-b3d8-edc8501c10c0" providerId="AD" clId="Web-{B27CB991-209B-4F59-BBEA-05B49A4A021F}" dt="2022-02-11T13:39:52.708" v="96"/>
        <pc:sldMkLst>
          <pc:docMk/>
          <pc:sldMk cId="3230933815" sldId="297"/>
        </pc:sldMkLst>
        <pc:spChg chg="mod">
          <ac:chgData name="Mendez, Emma" userId="S::emma.mendez@kpmg.co.uk::4a378834-7c0d-442d-b3d8-edc8501c10c0" providerId="AD" clId="Web-{B27CB991-209B-4F59-BBEA-05B49A4A021F}" dt="2022-02-11T13:27:46.009" v="6" actId="20577"/>
          <ac:spMkLst>
            <pc:docMk/>
            <pc:sldMk cId="3230933815" sldId="297"/>
            <ac:spMk id="2" creationId="{C28CE930-DE68-2D40-942A-C8401DDC6CD8}"/>
          </ac:spMkLst>
        </pc:spChg>
      </pc:sldChg>
      <pc:sldChg chg="modSp modTransition">
        <pc:chgData name="Mendez, Emma" userId="S::emma.mendez@kpmg.co.uk::4a378834-7c0d-442d-b3d8-edc8501c10c0" providerId="AD" clId="Web-{B27CB991-209B-4F59-BBEA-05B49A4A021F}" dt="2022-02-11T13:39:54.708" v="97"/>
        <pc:sldMkLst>
          <pc:docMk/>
          <pc:sldMk cId="2260291765" sldId="298"/>
        </pc:sldMkLst>
        <pc:spChg chg="mod">
          <ac:chgData name="Mendez, Emma" userId="S::emma.mendez@kpmg.co.uk::4a378834-7c0d-442d-b3d8-edc8501c10c0" providerId="AD" clId="Web-{B27CB991-209B-4F59-BBEA-05B49A4A021F}" dt="2022-02-11T13:31:08.646" v="21" actId="1076"/>
          <ac:spMkLst>
            <pc:docMk/>
            <pc:sldMk cId="2260291765" sldId="298"/>
            <ac:spMk id="2" creationId="{D6B256AF-52A7-4B19-A989-E44B393C076C}"/>
          </ac:spMkLst>
        </pc:spChg>
        <pc:spChg chg="mod">
          <ac:chgData name="Mendez, Emma" userId="S::emma.mendez@kpmg.co.uk::4a378834-7c0d-442d-b3d8-edc8501c10c0" providerId="AD" clId="Web-{B27CB991-209B-4F59-BBEA-05B49A4A021F}" dt="2022-02-11T13:34:08.313" v="66" actId="20577"/>
          <ac:spMkLst>
            <pc:docMk/>
            <pc:sldMk cId="2260291765" sldId="298"/>
            <ac:spMk id="6" creationId="{DAFC7181-1020-4961-8071-110B4A2FA755}"/>
          </ac:spMkLst>
        </pc:spChg>
      </pc:sldChg>
      <pc:sldChg chg="modSp modTransition">
        <pc:chgData name="Mendez, Emma" userId="S::emma.mendez@kpmg.co.uk::4a378834-7c0d-442d-b3d8-edc8501c10c0" providerId="AD" clId="Web-{B27CB991-209B-4F59-BBEA-05B49A4A021F}" dt="2022-02-11T13:49:00.288" v="176" actId="20577"/>
        <pc:sldMkLst>
          <pc:docMk/>
          <pc:sldMk cId="25001707" sldId="299"/>
        </pc:sldMkLst>
        <pc:spChg chg="mod">
          <ac:chgData name="Mendez, Emma" userId="S::emma.mendez@kpmg.co.uk::4a378834-7c0d-442d-b3d8-edc8501c10c0" providerId="AD" clId="Web-{B27CB991-209B-4F59-BBEA-05B49A4A021F}" dt="2022-02-11T13:49:00.288" v="176" actId="20577"/>
          <ac:spMkLst>
            <pc:docMk/>
            <pc:sldMk cId="25001707" sldId="299"/>
            <ac:spMk id="3" creationId="{D70E098D-2A13-264F-A640-8F145F980461}"/>
          </ac:spMkLst>
        </pc:spChg>
        <pc:spChg chg="mod">
          <ac:chgData name="Mendez, Emma" userId="S::emma.mendez@kpmg.co.uk::4a378834-7c0d-442d-b3d8-edc8501c10c0" providerId="AD" clId="Web-{B27CB991-209B-4F59-BBEA-05B49A4A021F}" dt="2022-02-11T13:48:13.020" v="169" actId="20577"/>
          <ac:spMkLst>
            <pc:docMk/>
            <pc:sldMk cId="25001707" sldId="299"/>
            <ac:spMk id="4" creationId="{61B29045-6355-3B42-9F34-1EBED2CD8A09}"/>
          </ac:spMkLst>
        </pc:spChg>
      </pc:sldChg>
    </pc:docChg>
  </pc:docChgLst>
  <pc:docChgLst>
    <pc:chgData name="Mendez, Emma" userId="S::emma.mendez@kpmg.co.uk::4a378834-7c0d-442d-b3d8-edc8501c10c0" providerId="AD" clId="Web-{696B822F-1D28-4D1B-80B0-889608FB765D}"/>
    <pc:docChg chg="modSld">
      <pc:chgData name="Mendez, Emma" userId="S::emma.mendez@kpmg.co.uk::4a378834-7c0d-442d-b3d8-edc8501c10c0" providerId="AD" clId="Web-{696B822F-1D28-4D1B-80B0-889608FB765D}" dt="2022-02-11T12:33:15.579" v="108" actId="20577"/>
      <pc:docMkLst>
        <pc:docMk/>
      </pc:docMkLst>
      <pc:sldChg chg="modSp">
        <pc:chgData name="Mendez, Emma" userId="S::emma.mendez@kpmg.co.uk::4a378834-7c0d-442d-b3d8-edc8501c10c0" providerId="AD" clId="Web-{696B822F-1D28-4D1B-80B0-889608FB765D}" dt="2022-02-11T12:33:15.579" v="108" actId="20577"/>
        <pc:sldMkLst>
          <pc:docMk/>
          <pc:sldMk cId="3531348748" sldId="258"/>
        </pc:sldMkLst>
        <pc:spChg chg="mod">
          <ac:chgData name="Mendez, Emma" userId="S::emma.mendez@kpmg.co.uk::4a378834-7c0d-442d-b3d8-edc8501c10c0" providerId="AD" clId="Web-{696B822F-1D28-4D1B-80B0-889608FB765D}" dt="2022-02-11T12:33:15.579" v="108" actId="20577"/>
          <ac:spMkLst>
            <pc:docMk/>
            <pc:sldMk cId="3531348748" sldId="258"/>
            <ac:spMk id="6" creationId="{9D835E52-A2A3-4443-88CC-E726BEC749AC}"/>
          </ac:spMkLst>
        </pc:spChg>
      </pc:sldChg>
    </pc:docChg>
  </pc:docChgLst>
  <pc:docChgLst>
    <pc:chgData name="Mendez, Emma" userId="S::emma.mendez@kpmg.co.uk::4a378834-7c0d-442d-b3d8-edc8501c10c0" providerId="AD" clId="Web-{72F4ADD7-ED66-4B95-AB20-F13B1E8EA7CD}"/>
    <pc:docChg chg="modSld sldOrd">
      <pc:chgData name="Mendez, Emma" userId="S::emma.mendez@kpmg.co.uk::4a378834-7c0d-442d-b3d8-edc8501c10c0" providerId="AD" clId="Web-{72F4ADD7-ED66-4B95-AB20-F13B1E8EA7CD}" dt="2022-02-11T14:00:02.759" v="97" actId="20577"/>
      <pc:docMkLst>
        <pc:docMk/>
      </pc:docMkLst>
      <pc:sldChg chg="addSp modSp addAnim modAnim">
        <pc:chgData name="Mendez, Emma" userId="S::emma.mendez@kpmg.co.uk::4a378834-7c0d-442d-b3d8-edc8501c10c0" providerId="AD" clId="Web-{72F4ADD7-ED66-4B95-AB20-F13B1E8EA7CD}" dt="2022-02-11T13:54:05.251" v="32"/>
        <pc:sldMkLst>
          <pc:docMk/>
          <pc:sldMk cId="3531348748" sldId="258"/>
        </pc:sldMkLst>
        <pc:spChg chg="add mod">
          <ac:chgData name="Mendez, Emma" userId="S::emma.mendez@kpmg.co.uk::4a378834-7c0d-442d-b3d8-edc8501c10c0" providerId="AD" clId="Web-{72F4ADD7-ED66-4B95-AB20-F13B1E8EA7CD}" dt="2022-02-11T13:52:53.046" v="23" actId="14100"/>
          <ac:spMkLst>
            <pc:docMk/>
            <pc:sldMk cId="3531348748" sldId="258"/>
            <ac:spMk id="3" creationId="{EC14A9D0-A7BA-418C-A496-BB7AA111E3B5}"/>
          </ac:spMkLst>
        </pc:spChg>
        <pc:spChg chg="add mod">
          <ac:chgData name="Mendez, Emma" userId="S::emma.mendez@kpmg.co.uk::4a378834-7c0d-442d-b3d8-edc8501c10c0" providerId="AD" clId="Web-{72F4ADD7-ED66-4B95-AB20-F13B1E8EA7CD}" dt="2022-02-11T13:53:19.344" v="25" actId="1076"/>
          <ac:spMkLst>
            <pc:docMk/>
            <pc:sldMk cId="3531348748" sldId="258"/>
            <ac:spMk id="4" creationId="{5A534E02-DD68-47CC-89DD-1132FFD42B98}"/>
          </ac:spMkLst>
        </pc:spChg>
        <pc:spChg chg="mod">
          <ac:chgData name="Mendez, Emma" userId="S::emma.mendez@kpmg.co.uk::4a378834-7c0d-442d-b3d8-edc8501c10c0" providerId="AD" clId="Web-{72F4ADD7-ED66-4B95-AB20-F13B1E8EA7CD}" dt="2022-02-11T13:53:48.297" v="29" actId="1076"/>
          <ac:spMkLst>
            <pc:docMk/>
            <pc:sldMk cId="3531348748" sldId="258"/>
            <ac:spMk id="6" creationId="{9D835E52-A2A3-4443-88CC-E726BEC749AC}"/>
          </ac:spMkLst>
        </pc:spChg>
      </pc:sldChg>
      <pc:sldChg chg="modTransition">
        <pc:chgData name="Mendez, Emma" userId="S::emma.mendez@kpmg.co.uk::4a378834-7c0d-442d-b3d8-edc8501c10c0" providerId="AD" clId="Web-{72F4ADD7-ED66-4B95-AB20-F13B1E8EA7CD}" dt="2022-02-11T13:51:12.950" v="1"/>
        <pc:sldMkLst>
          <pc:docMk/>
          <pc:sldMk cId="306782792" sldId="296"/>
        </pc:sldMkLst>
      </pc:sldChg>
      <pc:sldChg chg="ord">
        <pc:chgData name="Mendez, Emma" userId="S::emma.mendez@kpmg.co.uk::4a378834-7c0d-442d-b3d8-edc8501c10c0" providerId="AD" clId="Web-{72F4ADD7-ED66-4B95-AB20-F13B1E8EA7CD}" dt="2022-02-11T13:58:21.366" v="71"/>
        <pc:sldMkLst>
          <pc:docMk/>
          <pc:sldMk cId="2260291765" sldId="298"/>
        </pc:sldMkLst>
      </pc:sldChg>
      <pc:sldChg chg="modSp">
        <pc:chgData name="Mendez, Emma" userId="S::emma.mendez@kpmg.co.uk::4a378834-7c0d-442d-b3d8-edc8501c10c0" providerId="AD" clId="Web-{72F4ADD7-ED66-4B95-AB20-F13B1E8EA7CD}" dt="2022-02-11T14:00:02.759" v="97" actId="20577"/>
        <pc:sldMkLst>
          <pc:docMk/>
          <pc:sldMk cId="25001707" sldId="299"/>
        </pc:sldMkLst>
        <pc:spChg chg="mod">
          <ac:chgData name="Mendez, Emma" userId="S::emma.mendez@kpmg.co.uk::4a378834-7c0d-442d-b3d8-edc8501c10c0" providerId="AD" clId="Web-{72F4ADD7-ED66-4B95-AB20-F13B1E8EA7CD}" dt="2022-02-11T13:54:17.783" v="33" actId="1076"/>
          <ac:spMkLst>
            <pc:docMk/>
            <pc:sldMk cId="25001707" sldId="299"/>
            <ac:spMk id="2" creationId="{750A2229-D031-F144-895C-9E43E307265F}"/>
          </ac:spMkLst>
        </pc:spChg>
        <pc:spChg chg="mod">
          <ac:chgData name="Mendez, Emma" userId="S::emma.mendez@kpmg.co.uk::4a378834-7c0d-442d-b3d8-edc8501c10c0" providerId="AD" clId="Web-{72F4ADD7-ED66-4B95-AB20-F13B1E8EA7CD}" dt="2022-02-11T14:00:02.759" v="97" actId="20577"/>
          <ac:spMkLst>
            <pc:docMk/>
            <pc:sldMk cId="25001707" sldId="299"/>
            <ac:spMk id="3" creationId="{D70E098D-2A13-264F-A640-8F145F980461}"/>
          </ac:spMkLst>
        </pc:spChg>
        <pc:spChg chg="mod">
          <ac:chgData name="Mendez, Emma" userId="S::emma.mendez@kpmg.co.uk::4a378834-7c0d-442d-b3d8-edc8501c10c0" providerId="AD" clId="Web-{72F4ADD7-ED66-4B95-AB20-F13B1E8EA7CD}" dt="2022-02-11T13:54:56.815" v="42" actId="20577"/>
          <ac:spMkLst>
            <pc:docMk/>
            <pc:sldMk cId="25001707" sldId="299"/>
            <ac:spMk id="4" creationId="{61B29045-6355-3B42-9F34-1EBED2CD8A0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74166-7655-4D4A-9B21-D1A17FEB8546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EFB718-FC9E-864A-A3C6-7560911F2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0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29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54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49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73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051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EFB718-FC9E-864A-A3C6-7560911F2B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01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hyperlink" Target="https://goo.gl/QkKa6K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goo.gl/hCfNuo" TargetMode="External"/><Relationship Id="rId5" Type="http://schemas.openxmlformats.org/officeDocument/2006/relationships/image" Target="../media/image2.png"/><Relationship Id="rId4" Type="http://schemas.openxmlformats.org/officeDocument/2006/relationships/hyperlink" Target="https://goo.gl/P7HUpq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Right vertical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7200" y="1339200"/>
            <a:ext cx="4361167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dark vertical image – </a:t>
            </a:r>
            <a:r>
              <a:rPr lang="en-GB" err="1"/>
              <a:t>rhs</a:t>
            </a:r>
            <a:r>
              <a:rPr lang="en-GB"/>
              <a:t> </a:t>
            </a:r>
            <a:endParaRPr lang="en-US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7560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000" y="5036400"/>
            <a:ext cx="4332367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477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76392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82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37260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665600" y="1209600"/>
            <a:ext cx="37260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704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37260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665600" y="1209600"/>
            <a:ext cx="3726000" cy="4593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1606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665600" y="1209600"/>
            <a:ext cx="3726000" cy="4593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752400" y="1209600"/>
            <a:ext cx="3726000" cy="4593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9005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3607200"/>
            <a:ext cx="76392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752400" y="1209600"/>
            <a:ext cx="7639200" cy="2196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8168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HA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3412800" y="1209600"/>
            <a:ext cx="2354400" cy="21852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752400" y="1209600"/>
            <a:ext cx="2390400" cy="21852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3607200"/>
            <a:ext cx="23904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6037200" y="1209600"/>
            <a:ext cx="2354400" cy="21852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3376800" y="3607200"/>
            <a:ext cx="23904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6001200" y="3607200"/>
            <a:ext cx="2390400" cy="219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8538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52400" y="1209600"/>
            <a:ext cx="7639200" cy="4593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518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2942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76392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923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IV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2099425"/>
            <a:ext cx="14076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310300" y="2099425"/>
            <a:ext cx="14076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868200" y="2099425"/>
            <a:ext cx="14076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426100" y="2099425"/>
            <a:ext cx="14076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746125" y="1222512"/>
            <a:ext cx="14076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2305594" y="1222512"/>
            <a:ext cx="14076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3865063" y="1222512"/>
            <a:ext cx="14076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24532" y="1222512"/>
            <a:ext cx="14076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6984000" y="1222512"/>
            <a:ext cx="14076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6984000" y="2099425"/>
            <a:ext cx="14076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23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Left vertical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6175" y="1339200"/>
            <a:ext cx="4983288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dark vertical image – lhs </a:t>
            </a:r>
            <a:endParaRPr lang="en-US"/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3444975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444975" y="5036400"/>
            <a:ext cx="45324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18440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2099425"/>
            <a:ext cx="17604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712000" y="2099425"/>
            <a:ext cx="17604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671600" y="2099425"/>
            <a:ext cx="17604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631200" y="2099425"/>
            <a:ext cx="1760400" cy="370440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746125" y="1222512"/>
            <a:ext cx="1760400" cy="604800"/>
          </a:xfrm>
          <a:prstGeom prst="homePlate">
            <a:avLst>
              <a:gd name="adj" fmla="val 31970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2707817" y="1222512"/>
            <a:ext cx="17604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4669509" y="1222512"/>
            <a:ext cx="17604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6631200" y="1222512"/>
            <a:ext cx="1760400" cy="604800"/>
          </a:xfrm>
          <a:prstGeom prst="chevron">
            <a:avLst>
              <a:gd name="adj" fmla="val 31101"/>
            </a:avLst>
          </a:prstGeom>
          <a:solidFill>
            <a:schemeClr val="tx2"/>
          </a:solidFill>
        </p:spPr>
        <p:txBody>
          <a:bodyPr lIns="54000" tIns="54000" rIns="54000" bIns="54000" anchor="ctr"/>
          <a:lstStyle>
            <a:lvl1pPr algn="l"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1991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WITH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1"/>
          </p:nvPr>
        </p:nvSpPr>
        <p:spPr bwMode="gray">
          <a:xfrm>
            <a:off x="3957564" y="2906130"/>
            <a:ext cx="1191600" cy="11920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54000" tIns="54000" rIns="54000" bIns="54000" anchor="ctr" anchorCtr="1">
            <a:noAutofit/>
          </a:bodyPr>
          <a:lstStyle>
            <a:lvl1pPr algn="ctr"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26"/>
          </p:nvPr>
        </p:nvSpPr>
        <p:spPr bwMode="gray">
          <a:xfrm>
            <a:off x="752510" y="1209600"/>
            <a:ext cx="2885771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AutoShape 20"/>
          <p:cNvSpPr>
            <a:spLocks noChangeArrowheads="1"/>
          </p:cNvSpPr>
          <p:nvPr userDrawn="1"/>
        </p:nvSpPr>
        <p:spPr bwMode="gray">
          <a:xfrm rot="2700000" flipH="1" flipV="1">
            <a:off x="4963484" y="4009375"/>
            <a:ext cx="396053" cy="359847"/>
          </a:xfrm>
          <a:prstGeom prst="rightArrow">
            <a:avLst>
              <a:gd name="adj1" fmla="val 63333"/>
              <a:gd name="adj2" fmla="val 49582"/>
            </a:avLst>
          </a:prstGeom>
          <a:solidFill>
            <a:srgbClr val="00338D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4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25" name="AutoShape 20"/>
          <p:cNvSpPr>
            <a:spLocks noChangeArrowheads="1"/>
          </p:cNvSpPr>
          <p:nvPr userDrawn="1"/>
        </p:nvSpPr>
        <p:spPr bwMode="gray">
          <a:xfrm rot="18900000" flipV="1">
            <a:off x="3749594" y="4014666"/>
            <a:ext cx="408055" cy="349264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4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26" name="Text Placeholder 20"/>
          <p:cNvSpPr>
            <a:spLocks noGrp="1"/>
          </p:cNvSpPr>
          <p:nvPr>
            <p:ph type="body" sz="quarter" idx="48"/>
          </p:nvPr>
        </p:nvSpPr>
        <p:spPr bwMode="gray">
          <a:xfrm>
            <a:off x="752510" y="3970800"/>
            <a:ext cx="2885771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50"/>
          </p:nvPr>
        </p:nvSpPr>
        <p:spPr bwMode="gray">
          <a:xfrm>
            <a:off x="5508000" y="1209600"/>
            <a:ext cx="2885771" cy="388800"/>
          </a:xfrm>
          <a:prstGeom prst="rect">
            <a:avLst/>
          </a:prstGeom>
          <a:solidFill>
            <a:schemeClr val="tx2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8" name="Text Placeholder 20"/>
          <p:cNvSpPr>
            <a:spLocks noGrp="1"/>
          </p:cNvSpPr>
          <p:nvPr>
            <p:ph type="body" sz="quarter" idx="52"/>
          </p:nvPr>
        </p:nvSpPr>
        <p:spPr bwMode="gray">
          <a:xfrm>
            <a:off x="5508000" y="3970800"/>
            <a:ext cx="2885771" cy="388800"/>
          </a:xfrm>
          <a:prstGeom prst="rect">
            <a:avLst/>
          </a:prstGeom>
          <a:solidFill>
            <a:srgbClr val="00338D"/>
          </a:solidFill>
          <a:ln w="12700">
            <a:solidFill>
              <a:srgbClr val="00338D"/>
            </a:solidFill>
          </a:ln>
        </p:spPr>
        <p:txBody>
          <a:bodyPr vert="horz" lIns="54000" tIns="54000" rIns="54000" bIns="54000" rtlCol="0" anchor="ctr" anchorCtr="0">
            <a:noAutofit/>
          </a:bodyPr>
          <a:lstStyle>
            <a:lvl1pPr>
              <a:defRPr lang="en-US" sz="1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9" name="AutoShape 20"/>
          <p:cNvSpPr>
            <a:spLocks noChangeArrowheads="1"/>
          </p:cNvSpPr>
          <p:nvPr userDrawn="1"/>
        </p:nvSpPr>
        <p:spPr bwMode="gray">
          <a:xfrm rot="2700000">
            <a:off x="3762968" y="2667998"/>
            <a:ext cx="382279" cy="377055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4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30" name="AutoShape 20"/>
          <p:cNvSpPr>
            <a:spLocks noChangeArrowheads="1"/>
          </p:cNvSpPr>
          <p:nvPr userDrawn="1"/>
        </p:nvSpPr>
        <p:spPr bwMode="gray">
          <a:xfrm rot="18900000" flipH="1">
            <a:off x="4964093" y="2673543"/>
            <a:ext cx="393864" cy="365965"/>
          </a:xfrm>
          <a:prstGeom prst="rightArrow">
            <a:avLst>
              <a:gd name="adj1" fmla="val 63333"/>
              <a:gd name="adj2" fmla="val 49582"/>
            </a:avLst>
          </a:prstGeom>
          <a:solidFill>
            <a:schemeClr val="tx2"/>
          </a:solidFill>
          <a:ln w="6350" algn="ctr">
            <a:noFill/>
            <a:miter lim="800000"/>
            <a:headEnd/>
            <a:tailEnd/>
          </a:ln>
          <a:effectLst/>
        </p:spPr>
        <p:txBody>
          <a:bodyPr rot="10800000" wrap="none" anchor="ctr">
            <a:noAutofit/>
          </a:bodyPr>
          <a:lstStyle/>
          <a:p>
            <a:endParaRPr lang="en-CA" sz="1400">
              <a:solidFill>
                <a:srgbClr val="483698"/>
              </a:solidFill>
              <a:latin typeface="+mn-lt"/>
            </a:endParaRPr>
          </a:p>
        </p:txBody>
      </p:sp>
      <p:sp>
        <p:nvSpPr>
          <p:cNvPr id="31" name="Text Placeholder 3"/>
          <p:cNvSpPr>
            <a:spLocks noGrp="1"/>
          </p:cNvSpPr>
          <p:nvPr>
            <p:ph type="body" sz="quarter" idx="53"/>
          </p:nvPr>
        </p:nvSpPr>
        <p:spPr>
          <a:xfrm>
            <a:off x="752510" y="1598400"/>
            <a:ext cx="2887200" cy="1447300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54"/>
          </p:nvPr>
        </p:nvSpPr>
        <p:spPr>
          <a:xfrm>
            <a:off x="752510" y="4355784"/>
            <a:ext cx="2887200" cy="1447300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55"/>
          </p:nvPr>
        </p:nvSpPr>
        <p:spPr>
          <a:xfrm>
            <a:off x="5506571" y="1598400"/>
            <a:ext cx="2887200" cy="1447300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56"/>
          </p:nvPr>
        </p:nvSpPr>
        <p:spPr>
          <a:xfrm>
            <a:off x="5506571" y="4355784"/>
            <a:ext cx="2887200" cy="1447300"/>
          </a:xfrm>
          <a:ln w="12700">
            <a:solidFill>
              <a:schemeClr val="tx2"/>
            </a:solidFill>
          </a:ln>
        </p:spPr>
        <p:txBody>
          <a:bodyPr lIns="54000" tIns="54000" rIns="54000" bIns="54000">
            <a:noAutofit/>
          </a:bodyPr>
          <a:lstStyle>
            <a:lvl1pPr>
              <a:defRPr sz="1400">
                <a:latin typeface="+mn-lt"/>
              </a:defRPr>
            </a:lvl1pPr>
            <a:lvl2pPr>
              <a:defRPr sz="1400">
                <a:latin typeface="+mn-lt"/>
              </a:defRPr>
            </a:lvl2pPr>
            <a:lvl3pPr>
              <a:defRPr sz="14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352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752400" y="1609825"/>
            <a:ext cx="3726000" cy="41940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752400" y="1218880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4665600" y="1609825"/>
            <a:ext cx="3726000" cy="41940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665600" y="1218880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62412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752400" y="1609825"/>
            <a:ext cx="3726000" cy="17856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752400" y="1218880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4665600" y="1609825"/>
            <a:ext cx="3726000" cy="17856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4665600" y="1218880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752400" y="4019650"/>
            <a:ext cx="3726000" cy="17856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752400" y="3628705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4665600" y="4019650"/>
            <a:ext cx="3726000" cy="1785600"/>
          </a:xfrm>
          <a:ln w="12700">
            <a:solidFill>
              <a:schemeClr val="tx2"/>
            </a:solidFill>
          </a:ln>
        </p:spPr>
        <p:txBody>
          <a:bodyPr lIns="54000" tIns="54000" rIns="54000" bIns="54000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6"/>
          </p:nvPr>
        </p:nvSpPr>
        <p:spPr>
          <a:xfrm>
            <a:off x="4665600" y="3628705"/>
            <a:ext cx="3726000" cy="38880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lIns="54000" tIns="54000" rIns="54000" bIns="54000" anchor="ctr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82200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one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59756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rgbClr val="6D20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two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A3A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65289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three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52116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4">
    <p:bg>
      <p:bgPr>
        <a:solidFill>
          <a:srgbClr val="00A3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four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470A68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46241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2400" y="432000"/>
            <a:ext cx="7639200" cy="518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Colors</a:t>
            </a:r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752400" y="1430719"/>
            <a:ext cx="7639200" cy="4323905"/>
            <a:chOff x="752400" y="1211263"/>
            <a:chExt cx="7647063" cy="4594225"/>
          </a:xfrm>
        </p:grpSpPr>
        <p:sp>
          <p:nvSpPr>
            <p:cNvPr id="53" name="TextBox 52"/>
            <p:cNvSpPr txBox="1"/>
            <p:nvPr userDrawn="1"/>
          </p:nvSpPr>
          <p:spPr>
            <a:xfrm>
              <a:off x="752400" y="1211263"/>
              <a:ext cx="82867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Primary</a:t>
              </a:r>
            </a:p>
          </p:txBody>
        </p:sp>
        <p:sp>
          <p:nvSpPr>
            <p:cNvPr id="54" name="TextBox 53"/>
            <p:cNvSpPr txBox="1"/>
            <p:nvPr userDrawn="1"/>
          </p:nvSpPr>
          <p:spPr>
            <a:xfrm>
              <a:off x="752400" y="2257893"/>
              <a:ext cx="89842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Secondary</a:t>
              </a:r>
            </a:p>
          </p:txBody>
        </p:sp>
        <p:sp>
          <p:nvSpPr>
            <p:cNvPr id="55" name="TextBox 54"/>
            <p:cNvSpPr txBox="1"/>
            <p:nvPr userDrawn="1"/>
          </p:nvSpPr>
          <p:spPr>
            <a:xfrm>
              <a:off x="752400" y="3304523"/>
              <a:ext cx="89842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Tertiary</a:t>
              </a:r>
            </a:p>
          </p:txBody>
        </p:sp>
        <p:sp>
          <p:nvSpPr>
            <p:cNvPr id="56" name="Rectangle 55"/>
            <p:cNvSpPr/>
            <p:nvPr userDrawn="1"/>
          </p:nvSpPr>
          <p:spPr>
            <a:xfrm>
              <a:off x="1566545" y="1211263"/>
              <a:ext cx="900000" cy="7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KPMG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51 / 141</a:t>
              </a:r>
            </a:p>
          </p:txBody>
        </p:sp>
        <p:sp>
          <p:nvSpPr>
            <p:cNvPr id="57" name="Rectangle 56"/>
            <p:cNvSpPr/>
            <p:nvPr userDrawn="1"/>
          </p:nvSpPr>
          <p:spPr>
            <a:xfrm>
              <a:off x="2555365" y="1211263"/>
              <a:ext cx="900000" cy="720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Medium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94 / 184</a:t>
              </a:r>
            </a:p>
          </p:txBody>
        </p:sp>
        <p:sp>
          <p:nvSpPr>
            <p:cNvPr id="58" name="Rectangle 57"/>
            <p:cNvSpPr/>
            <p:nvPr userDrawn="1"/>
          </p:nvSpPr>
          <p:spPr>
            <a:xfrm>
              <a:off x="3544185" y="1211263"/>
              <a:ext cx="900000" cy="72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145 / 218</a:t>
              </a:r>
            </a:p>
          </p:txBody>
        </p:sp>
        <p:sp>
          <p:nvSpPr>
            <p:cNvPr id="59" name="Rectangle 58"/>
            <p:cNvSpPr/>
            <p:nvPr userDrawn="1"/>
          </p:nvSpPr>
          <p:spPr>
            <a:xfrm>
              <a:off x="1566545" y="2257893"/>
              <a:ext cx="900000" cy="720000"/>
            </a:xfrm>
            <a:prstGeom prst="rect">
              <a:avLst/>
            </a:prstGeom>
            <a:solidFill>
              <a:srgbClr val="4836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Violet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72 / 54 / 152</a:t>
              </a:r>
            </a:p>
          </p:txBody>
        </p:sp>
        <p:sp>
          <p:nvSpPr>
            <p:cNvPr id="60" name="Rectangle 59"/>
            <p:cNvSpPr/>
            <p:nvPr userDrawn="1"/>
          </p:nvSpPr>
          <p:spPr>
            <a:xfrm>
              <a:off x="2555365" y="2257893"/>
              <a:ext cx="900000" cy="720000"/>
            </a:xfrm>
            <a:prstGeom prst="rect">
              <a:avLst/>
            </a:prstGeom>
            <a:solidFill>
              <a:srgbClr val="470A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71 / 10 / 104</a:t>
              </a:r>
            </a:p>
          </p:txBody>
        </p:sp>
        <p:sp>
          <p:nvSpPr>
            <p:cNvPr id="61" name="Rectangle 60"/>
            <p:cNvSpPr/>
            <p:nvPr userDrawn="1"/>
          </p:nvSpPr>
          <p:spPr>
            <a:xfrm>
              <a:off x="3544185" y="2257893"/>
              <a:ext cx="900000" cy="720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109 / 32 / 119</a:t>
              </a:r>
            </a:p>
          </p:txBody>
        </p:sp>
        <p:sp>
          <p:nvSpPr>
            <p:cNvPr id="62" name="Rectangle 61"/>
            <p:cNvSpPr/>
            <p:nvPr userDrawn="1"/>
          </p:nvSpPr>
          <p:spPr>
            <a:xfrm>
              <a:off x="4533005" y="2257893"/>
              <a:ext cx="900000" cy="720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163 / 161</a:t>
              </a:r>
            </a:p>
          </p:txBody>
        </p:sp>
        <p:sp>
          <p:nvSpPr>
            <p:cNvPr id="63" name="Rectangle 62"/>
            <p:cNvSpPr/>
            <p:nvPr userDrawn="1"/>
          </p:nvSpPr>
          <p:spPr>
            <a:xfrm>
              <a:off x="1566545" y="3304523"/>
              <a:ext cx="900000" cy="720000"/>
            </a:xfrm>
            <a:prstGeom prst="rect">
              <a:avLst/>
            </a:prstGeom>
            <a:solidFill>
              <a:srgbClr val="009A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Dark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154 / 68</a:t>
              </a:r>
            </a:p>
          </p:txBody>
        </p:sp>
        <p:sp>
          <p:nvSpPr>
            <p:cNvPr id="64" name="Rectangle 63"/>
            <p:cNvSpPr/>
            <p:nvPr userDrawn="1"/>
          </p:nvSpPr>
          <p:spPr>
            <a:xfrm>
              <a:off x="2555365" y="3304523"/>
              <a:ext cx="900000" cy="720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67 / 176 / 42</a:t>
              </a:r>
            </a:p>
          </p:txBody>
        </p:sp>
        <p:sp>
          <p:nvSpPr>
            <p:cNvPr id="65" name="Rectangle 64"/>
            <p:cNvSpPr/>
            <p:nvPr userDrawn="1"/>
          </p:nvSpPr>
          <p:spPr>
            <a:xfrm>
              <a:off x="3544185" y="3304523"/>
              <a:ext cx="900000" cy="720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Yellow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234 / 170 / 0</a:t>
              </a:r>
            </a:p>
          </p:txBody>
        </p:sp>
        <p:sp>
          <p:nvSpPr>
            <p:cNvPr id="66" name="Rectangle 65"/>
            <p:cNvSpPr/>
            <p:nvPr userDrawn="1"/>
          </p:nvSpPr>
          <p:spPr>
            <a:xfrm>
              <a:off x="4533005" y="3304523"/>
              <a:ext cx="900000" cy="720000"/>
            </a:xfrm>
            <a:prstGeom prst="rect">
              <a:avLst/>
            </a:prstGeom>
            <a:solidFill>
              <a:srgbClr val="F68D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Orange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246 / 141 / 46</a:t>
              </a:r>
            </a:p>
          </p:txBody>
        </p:sp>
        <p:sp>
          <p:nvSpPr>
            <p:cNvPr id="67" name="Rectangle 66"/>
            <p:cNvSpPr/>
            <p:nvPr userDrawn="1"/>
          </p:nvSpPr>
          <p:spPr>
            <a:xfrm>
              <a:off x="5521825" y="3304523"/>
              <a:ext cx="900000" cy="720000"/>
            </a:xfrm>
            <a:prstGeom prst="rect">
              <a:avLst/>
            </a:prstGeom>
            <a:solidFill>
              <a:srgbClr val="BC2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Red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188 / 32 / 75</a:t>
              </a:r>
            </a:p>
          </p:txBody>
        </p:sp>
        <p:sp>
          <p:nvSpPr>
            <p:cNvPr id="68" name="Rectangle 67"/>
            <p:cNvSpPr/>
            <p:nvPr userDrawn="1"/>
          </p:nvSpPr>
          <p:spPr>
            <a:xfrm>
              <a:off x="6510645" y="3304523"/>
              <a:ext cx="900000" cy="720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198 / 0 / 126</a:t>
              </a:r>
            </a:p>
          </p:txBody>
        </p:sp>
        <p:sp>
          <p:nvSpPr>
            <p:cNvPr id="69" name="Rectangle 68"/>
            <p:cNvSpPr/>
            <p:nvPr userDrawn="1"/>
          </p:nvSpPr>
          <p:spPr>
            <a:xfrm>
              <a:off x="1566545" y="4285386"/>
              <a:ext cx="900000" cy="720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KPMG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51 / 141</a:t>
              </a:r>
            </a:p>
          </p:txBody>
        </p:sp>
        <p:sp>
          <p:nvSpPr>
            <p:cNvPr id="70" name="Rectangle 69"/>
            <p:cNvSpPr/>
            <p:nvPr userDrawn="1"/>
          </p:nvSpPr>
          <p:spPr>
            <a:xfrm>
              <a:off x="4533005" y="4285386"/>
              <a:ext cx="900000" cy="720000"/>
            </a:xfrm>
            <a:prstGeom prst="rect">
              <a:avLst/>
            </a:prstGeom>
            <a:solidFill>
              <a:srgbClr val="005E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Medium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94 / 184</a:t>
              </a:r>
            </a:p>
          </p:txBody>
        </p:sp>
        <p:sp>
          <p:nvSpPr>
            <p:cNvPr id="71" name="Rectangle 70"/>
            <p:cNvSpPr/>
            <p:nvPr userDrawn="1"/>
          </p:nvSpPr>
          <p:spPr>
            <a:xfrm>
              <a:off x="2555365" y="4285386"/>
              <a:ext cx="900000" cy="72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Blue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145 / 218</a:t>
              </a:r>
            </a:p>
          </p:txBody>
        </p:sp>
        <p:sp>
          <p:nvSpPr>
            <p:cNvPr id="72" name="Rectangle 71"/>
            <p:cNvSpPr/>
            <p:nvPr userDrawn="1"/>
          </p:nvSpPr>
          <p:spPr>
            <a:xfrm>
              <a:off x="3544185" y="4285386"/>
              <a:ext cx="900000" cy="720000"/>
            </a:xfrm>
            <a:prstGeom prst="rect">
              <a:avLst/>
            </a:prstGeom>
            <a:solidFill>
              <a:srgbClr val="6D20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Purple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109 / 32 / 119</a:t>
              </a:r>
            </a:p>
          </p:txBody>
        </p:sp>
        <p:sp>
          <p:nvSpPr>
            <p:cNvPr id="73" name="Rectangle 72"/>
            <p:cNvSpPr/>
            <p:nvPr userDrawn="1"/>
          </p:nvSpPr>
          <p:spPr>
            <a:xfrm>
              <a:off x="5521825" y="4285386"/>
              <a:ext cx="900000" cy="720000"/>
            </a:xfrm>
            <a:prstGeom prst="rect">
              <a:avLst/>
            </a:prstGeom>
            <a:solidFill>
              <a:srgbClr val="00A3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0 / 163 / 161</a:t>
              </a:r>
            </a:p>
          </p:txBody>
        </p:sp>
        <p:sp>
          <p:nvSpPr>
            <p:cNvPr id="74" name="Rectangle 73"/>
            <p:cNvSpPr/>
            <p:nvPr userDrawn="1"/>
          </p:nvSpPr>
          <p:spPr>
            <a:xfrm>
              <a:off x="7499463" y="4285386"/>
              <a:ext cx="900000" cy="720000"/>
            </a:xfrm>
            <a:prstGeom prst="rect">
              <a:avLst/>
            </a:prstGeom>
            <a:solidFill>
              <a:srgbClr val="43B02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Green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67 / 176 / 42</a:t>
              </a:r>
            </a:p>
          </p:txBody>
        </p:sp>
        <p:sp>
          <p:nvSpPr>
            <p:cNvPr id="75" name="Rectangle 74"/>
            <p:cNvSpPr/>
            <p:nvPr userDrawn="1"/>
          </p:nvSpPr>
          <p:spPr>
            <a:xfrm>
              <a:off x="6510645" y="4285386"/>
              <a:ext cx="900000" cy="720000"/>
            </a:xfrm>
            <a:prstGeom prst="rect">
              <a:avLst/>
            </a:prstGeom>
            <a:solidFill>
              <a:srgbClr val="EAA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Yellow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234 / 170 / 0</a:t>
              </a:r>
            </a:p>
          </p:txBody>
        </p:sp>
        <p:sp>
          <p:nvSpPr>
            <p:cNvPr id="76" name="Rectangle 75"/>
            <p:cNvSpPr/>
            <p:nvPr userDrawn="1"/>
          </p:nvSpPr>
          <p:spPr>
            <a:xfrm>
              <a:off x="1566545" y="5085488"/>
              <a:ext cx="900000" cy="720000"/>
            </a:xfrm>
            <a:prstGeom prst="rect">
              <a:avLst/>
            </a:prstGeom>
            <a:solidFill>
              <a:srgbClr val="C600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198 / 0 / 126</a:t>
              </a:r>
            </a:p>
          </p:txBody>
        </p:sp>
        <p:sp>
          <p:nvSpPr>
            <p:cNvPr id="77" name="Rectangle 76"/>
            <p:cNvSpPr/>
            <p:nvPr userDrawn="1"/>
          </p:nvSpPr>
          <p:spPr>
            <a:xfrm>
              <a:off x="2555365" y="5085488"/>
              <a:ext cx="900000" cy="720000"/>
            </a:xfrm>
            <a:prstGeom prst="rect">
              <a:avLst/>
            </a:prstGeom>
            <a:solidFill>
              <a:srgbClr val="753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Dark</a:t>
              </a:r>
              <a:r>
                <a:rPr lang="en-GB" sz="900" baseline="0">
                  <a:solidFill>
                    <a:schemeClr val="bg1"/>
                  </a:solidFill>
                </a:rPr>
                <a:t> Brown</a:t>
              </a:r>
            </a:p>
            <a:p>
              <a:pPr algn="ctr"/>
              <a:r>
                <a:rPr lang="en-GB" sz="900" baseline="0">
                  <a:solidFill>
                    <a:schemeClr val="bg1"/>
                  </a:solidFill>
                </a:rPr>
                <a:t>117 / 63 / 25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78" name="Rectangle 77"/>
            <p:cNvSpPr/>
            <p:nvPr userDrawn="1"/>
          </p:nvSpPr>
          <p:spPr>
            <a:xfrm>
              <a:off x="3544185" y="5085488"/>
              <a:ext cx="900000" cy="720000"/>
            </a:xfrm>
            <a:prstGeom prst="rect">
              <a:avLst/>
            </a:prstGeom>
            <a:solidFill>
              <a:srgbClr val="9B64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</a:t>
              </a:r>
              <a:r>
                <a:rPr lang="en-GB" sz="900" baseline="0">
                  <a:solidFill>
                    <a:schemeClr val="bg1"/>
                  </a:solidFill>
                </a:rPr>
                <a:t>Brown</a:t>
              </a:r>
            </a:p>
            <a:p>
              <a:pPr algn="ctr"/>
              <a:r>
                <a:rPr lang="en-GB" sz="900" baseline="0">
                  <a:solidFill>
                    <a:schemeClr val="bg1"/>
                  </a:solidFill>
                </a:rPr>
                <a:t>155 / 100 / 46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79" name="Rectangle 78"/>
            <p:cNvSpPr/>
            <p:nvPr userDrawn="1"/>
          </p:nvSpPr>
          <p:spPr>
            <a:xfrm>
              <a:off x="5521825" y="5085488"/>
              <a:ext cx="900000" cy="720000"/>
            </a:xfrm>
            <a:prstGeom prst="rect">
              <a:avLst/>
            </a:prstGeom>
            <a:solidFill>
              <a:srgbClr val="E3BC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Beige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227 / 188 / 159</a:t>
              </a:r>
            </a:p>
          </p:txBody>
        </p:sp>
        <p:sp>
          <p:nvSpPr>
            <p:cNvPr id="80" name="Rectangle 79"/>
            <p:cNvSpPr/>
            <p:nvPr userDrawn="1"/>
          </p:nvSpPr>
          <p:spPr>
            <a:xfrm>
              <a:off x="4533005" y="5085488"/>
              <a:ext cx="900000" cy="720000"/>
            </a:xfrm>
            <a:prstGeom prst="rect">
              <a:avLst/>
            </a:prstGeom>
            <a:solidFill>
              <a:srgbClr val="9D93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Olive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157 / 147 / 117</a:t>
              </a:r>
            </a:p>
          </p:txBody>
        </p:sp>
        <p:sp>
          <p:nvSpPr>
            <p:cNvPr id="81" name="Rectangle 80"/>
            <p:cNvSpPr/>
            <p:nvPr userDrawn="1"/>
          </p:nvSpPr>
          <p:spPr>
            <a:xfrm>
              <a:off x="6510645" y="5085488"/>
              <a:ext cx="900000" cy="720000"/>
            </a:xfrm>
            <a:prstGeom prst="rect">
              <a:avLst/>
            </a:prstGeom>
            <a:solidFill>
              <a:srgbClr val="E368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4000" tIns="54000" rIns="54000" bIns="54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900">
                  <a:solidFill>
                    <a:schemeClr val="bg1"/>
                  </a:solidFill>
                </a:rPr>
                <a:t>Light Pink</a:t>
              </a:r>
            </a:p>
            <a:p>
              <a:pPr algn="ctr"/>
              <a:r>
                <a:rPr lang="en-GB" sz="900">
                  <a:solidFill>
                    <a:schemeClr val="bg1"/>
                  </a:solidFill>
                </a:rPr>
                <a:t>227 / 104 /</a:t>
              </a:r>
              <a:r>
                <a:rPr lang="en-GB" sz="900" baseline="0">
                  <a:solidFill>
                    <a:schemeClr val="bg1"/>
                  </a:solidFill>
                </a:rPr>
                <a:t> 119</a:t>
              </a:r>
              <a:endParaRPr lang="en-GB" sz="900">
                <a:solidFill>
                  <a:schemeClr val="bg1"/>
                </a:solidFill>
              </a:endParaRPr>
            </a:p>
          </p:txBody>
        </p:sp>
        <p:sp>
          <p:nvSpPr>
            <p:cNvPr id="82" name="TextBox 81"/>
            <p:cNvSpPr txBox="1"/>
            <p:nvPr userDrawn="1"/>
          </p:nvSpPr>
          <p:spPr>
            <a:xfrm>
              <a:off x="752400" y="4285386"/>
              <a:ext cx="814145" cy="504825"/>
            </a:xfrm>
            <a:prstGeom prst="rect">
              <a:avLst/>
            </a:prstGeom>
            <a:noFill/>
          </p:spPr>
          <p:txBody>
            <a:bodyPr wrap="square" lIns="0" tIns="0" rIns="54007" bIns="0" rtlCol="0">
              <a:noAutofit/>
            </a:bodyPr>
            <a:lstStyle/>
            <a:p>
              <a:r>
                <a:rPr lang="en-GB" sz="1000" b="1">
                  <a:solidFill>
                    <a:schemeClr val="tx2"/>
                  </a:solidFill>
                </a:rPr>
                <a:t>Colour</a:t>
              </a:r>
              <a:r>
                <a:rPr lang="en-GB" sz="1000" b="1" baseline="0">
                  <a:solidFill>
                    <a:schemeClr val="tx2"/>
                  </a:solidFill>
                </a:rPr>
                <a:t> o</a:t>
              </a:r>
              <a:r>
                <a:rPr lang="en-GB" sz="1000" b="1">
                  <a:solidFill>
                    <a:schemeClr val="tx2"/>
                  </a:solidFill>
                </a:rPr>
                <a:t>rder for graphs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68551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/>
          <p:nvPr userDrawn="1"/>
        </p:nvSpPr>
        <p:spPr>
          <a:xfrm>
            <a:off x="2" y="0"/>
            <a:ext cx="747713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400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eform 19"/>
          <p:cNvSpPr>
            <a:spLocks noEditPoints="1"/>
          </p:cNvSpPr>
          <p:nvPr userDrawn="1"/>
        </p:nvSpPr>
        <p:spPr bwMode="auto">
          <a:xfrm>
            <a:off x="15840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84000" y="4587244"/>
            <a:ext cx="6815463" cy="846000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1584000" y="5634830"/>
            <a:ext cx="6815463" cy="169277"/>
          </a:xfrm>
        </p:spPr>
        <p:txBody>
          <a:bodyPr>
            <a:noAutofit/>
          </a:bodyPr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584000" y="3539658"/>
            <a:ext cx="6815463" cy="846000"/>
          </a:xfrm>
        </p:spPr>
        <p:txBody>
          <a:bodyPr/>
          <a:lstStyle>
            <a:lvl1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1pPr>
            <a:lvl2pPr>
              <a:buFontTx/>
              <a:buNone/>
              <a:defRPr sz="1100" b="0">
                <a:solidFill>
                  <a:schemeClr val="bg1">
                    <a:lumMod val="65000"/>
                  </a:schemeClr>
                </a:solidFill>
              </a:defRPr>
            </a:lvl2pPr>
            <a:lvl3pPr marL="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3pPr>
            <a:lvl4pPr marL="3456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4pPr>
            <a:lvl5pPr marL="540000" indent="0">
              <a:buFontTx/>
              <a:buNone/>
              <a:defRPr sz="900" b="0">
                <a:solidFill>
                  <a:schemeClr val="bg1">
                    <a:lumMod val="6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846217" y="6690918"/>
            <a:ext cx="5442857" cy="9305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  <p:pic>
        <p:nvPicPr>
          <p:cNvPr id="15" name="Picture 14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00" y="2942072"/>
            <a:ext cx="396000" cy="396000"/>
          </a:xfrm>
          <a:prstGeom prst="rect">
            <a:avLst/>
          </a:prstGeom>
        </p:spPr>
      </p:pic>
      <p:pic>
        <p:nvPicPr>
          <p:cNvPr id="21" name="Picture 20">
            <a:hlinkClick r:id="rId4"/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908" y="2942072"/>
            <a:ext cx="418628" cy="396000"/>
          </a:xfrm>
          <a:prstGeom prst="rect">
            <a:avLst/>
          </a:prstGeom>
        </p:spPr>
      </p:pic>
      <p:pic>
        <p:nvPicPr>
          <p:cNvPr id="22" name="Picture 21">
            <a:hlinkClick r:id="rId6"/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822" y="2942072"/>
            <a:ext cx="392264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12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Right vertical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7200" y="1339200"/>
            <a:ext cx="4158309" cy="3510000"/>
          </a:xfrm>
        </p:spPr>
        <p:txBody>
          <a:bodyPr anchor="t" anchorCtr="0"/>
          <a:lstStyle>
            <a:lvl1pPr algn="l">
              <a:defRPr sz="11000" baseline="0">
                <a:solidFill>
                  <a:srgbClr val="00338D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light vertical image – </a:t>
            </a:r>
            <a:r>
              <a:rPr lang="en-GB" err="1"/>
              <a:t>rhs</a:t>
            </a:r>
            <a:r>
              <a:rPr lang="en-GB"/>
              <a:t> </a:t>
            </a:r>
            <a:endParaRPr lang="en-US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7560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rgbClr val="00338D"/>
              </a:solidFill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000" y="5036400"/>
            <a:ext cx="4129509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31011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No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no image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10890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76392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8921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WITH IMAGE O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37260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665600" y="1209600"/>
            <a:ext cx="3726000" cy="459360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5993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three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92939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948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84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7041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86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660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4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Left vertical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6175" y="1339200"/>
            <a:ext cx="4983288" cy="3510000"/>
          </a:xfrm>
        </p:spPr>
        <p:txBody>
          <a:bodyPr anchor="t" anchorCtr="0"/>
          <a:lstStyle>
            <a:lvl1pPr algn="l">
              <a:defRPr sz="11000">
                <a:solidFill>
                  <a:srgbClr val="00338D"/>
                </a:solidFill>
              </a:defRPr>
            </a:lvl1pPr>
          </a:lstStyle>
          <a:p>
            <a:r>
              <a:rPr lang="en-GB"/>
              <a:t>Title slide – light vertical image – lhs </a:t>
            </a:r>
            <a:endParaRPr lang="en-US"/>
          </a:p>
        </p:txBody>
      </p:sp>
      <p:sp>
        <p:nvSpPr>
          <p:cNvPr id="5" name="Freeform 19"/>
          <p:cNvSpPr>
            <a:spLocks noEditPoints="1"/>
          </p:cNvSpPr>
          <p:nvPr userDrawn="1"/>
        </p:nvSpPr>
        <p:spPr bwMode="auto">
          <a:xfrm>
            <a:off x="3444975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rgbClr val="00338D"/>
              </a:solidFill>
            </a:endParaRP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444975" y="5036400"/>
            <a:ext cx="4954488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85586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4603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9180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660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2259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412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467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206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0292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3157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8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light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1" y="1346400"/>
            <a:ext cx="3781234" cy="3510000"/>
          </a:xfrm>
        </p:spPr>
        <p:txBody>
          <a:bodyPr anchor="t" anchorCtr="0"/>
          <a:lstStyle>
            <a:lvl1pPr algn="l">
              <a:defRPr sz="9600">
                <a:solidFill>
                  <a:srgbClr val="00338D"/>
                </a:solidFill>
              </a:defRPr>
            </a:lvl1pPr>
          </a:lstStyle>
          <a:p>
            <a:r>
              <a:rPr lang="en-US"/>
              <a:t>Title slide – singular light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rgbClr val="00338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100">
              <a:solidFill>
                <a:srgbClr val="00338D"/>
              </a:solidFill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3761935" cy="216000"/>
          </a:xfrm>
        </p:spPr>
        <p:txBody>
          <a:bodyPr/>
          <a:lstStyle>
            <a:lvl1pPr>
              <a:defRPr sz="1100">
                <a:solidFill>
                  <a:srgbClr val="00338D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054248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9858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752400" y="1209600"/>
            <a:ext cx="7639200" cy="4594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07601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- Right vertical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7200" y="1339200"/>
            <a:ext cx="4361167" cy="3510000"/>
          </a:xfrm>
        </p:spPr>
        <p:txBody>
          <a:bodyPr anchor="t" anchorCtr="0"/>
          <a:lstStyle>
            <a:lvl1pPr algn="l">
              <a:defRPr sz="110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dark vertical image – </a:t>
            </a:r>
            <a:r>
              <a:rPr lang="en-GB" err="1"/>
              <a:t>rhs</a:t>
            </a:r>
            <a:r>
              <a:rPr lang="en-GB"/>
              <a:t> </a:t>
            </a:r>
            <a:endParaRPr lang="en-US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7560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000" y="5036400"/>
            <a:ext cx="4332367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915991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divider three title style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847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dark image">
    <p:bg>
      <p:bgPr>
        <a:solidFill>
          <a:srgbClr val="0091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3937989" cy="3510000"/>
          </a:xfrm>
        </p:spPr>
        <p:txBody>
          <a:bodyPr anchor="t" anchorCtr="0"/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/>
              <a:t>Title slide – singular dark </a:t>
            </a:r>
            <a:br>
              <a:rPr lang="en-US"/>
            </a:br>
            <a:r>
              <a:rPr lang="en-US"/>
              <a:t>image</a:t>
            </a:r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6D2077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sz="110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3918689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1823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ingular image title ba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 userDrawn="1"/>
        </p:nvSpPr>
        <p:spPr>
          <a:xfrm>
            <a:off x="-1" y="0"/>
            <a:ext cx="3657600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483698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27200" y="1339200"/>
            <a:ext cx="2607671" cy="3510000"/>
          </a:xfrm>
        </p:spPr>
        <p:txBody>
          <a:bodyPr anchor="t" anchorCtr="0"/>
          <a:lstStyle>
            <a:lvl1pPr algn="l"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singular image title bar</a:t>
            </a:r>
            <a:endParaRPr lang="en-US"/>
          </a:p>
        </p:txBody>
      </p:sp>
      <p:sp>
        <p:nvSpPr>
          <p:cNvPr id="9" name="Freeform 19"/>
          <p:cNvSpPr>
            <a:spLocks noEditPoints="1"/>
          </p:cNvSpPr>
          <p:nvPr userDrawn="1"/>
        </p:nvSpPr>
        <p:spPr bwMode="auto">
          <a:xfrm>
            <a:off x="7560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56000" y="5036400"/>
            <a:ext cx="2578871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4223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44800" y="1346400"/>
            <a:ext cx="6192000" cy="3510000"/>
          </a:xfrm>
        </p:spPr>
        <p:txBody>
          <a:bodyPr anchor="t" anchorCtr="0"/>
          <a:lstStyle>
            <a:lvl1pPr algn="l">
              <a:defRPr sz="11000">
                <a:solidFill>
                  <a:schemeClr val="bg1"/>
                </a:solidFill>
              </a:defRPr>
            </a:lvl1pPr>
          </a:lstStyle>
          <a:p>
            <a:r>
              <a:rPr lang="en-GB"/>
              <a:t>Title slide – </a:t>
            </a:r>
            <a:br>
              <a:rPr lang="en-GB"/>
            </a:br>
            <a:r>
              <a:rPr lang="en-GB"/>
              <a:t>no image</a:t>
            </a:r>
            <a:endParaRPr lang="en-US"/>
          </a:p>
        </p:txBody>
      </p:sp>
      <p:sp>
        <p:nvSpPr>
          <p:cNvPr id="4" name="object 3"/>
          <p:cNvSpPr/>
          <p:nvPr userDrawn="1"/>
        </p:nvSpPr>
        <p:spPr>
          <a:xfrm>
            <a:off x="0" y="0"/>
            <a:ext cx="1587731" cy="6858000"/>
          </a:xfrm>
          <a:custGeom>
            <a:avLst/>
            <a:gdLst/>
            <a:ahLst/>
            <a:cxnLst/>
            <a:rect l="l" t="t" r="r" b="b"/>
            <a:pathLst>
              <a:path w="1742046" h="7772400">
                <a:moveTo>
                  <a:pt x="0" y="7772400"/>
                </a:moveTo>
                <a:lnTo>
                  <a:pt x="1742046" y="7772400"/>
                </a:lnTo>
                <a:lnTo>
                  <a:pt x="1742046" y="0"/>
                </a:lnTo>
                <a:lnTo>
                  <a:pt x="0" y="0"/>
                </a:lnTo>
                <a:lnTo>
                  <a:pt x="0" y="7772400"/>
                </a:lnTo>
                <a:close/>
              </a:path>
            </a:pathLst>
          </a:custGeom>
          <a:solidFill>
            <a:srgbClr val="00338D"/>
          </a:solidFill>
        </p:spPr>
        <p:txBody>
          <a:bodyPr wrap="square" lIns="0" tIns="0" rIns="0" bIns="0" rtlCol="0">
            <a:noAutofit/>
          </a:bodyPr>
          <a:lstStyle/>
          <a:p>
            <a:endParaRPr sz="1800">
              <a:latin typeface="Arial" panose="020B0604020202020204" pitchFamily="34" charset="0"/>
            </a:endParaRPr>
          </a:p>
        </p:txBody>
      </p:sp>
      <p:sp>
        <p:nvSpPr>
          <p:cNvPr id="6" name="Freeform 19"/>
          <p:cNvSpPr>
            <a:spLocks noEditPoints="1"/>
          </p:cNvSpPr>
          <p:nvPr userDrawn="1"/>
        </p:nvSpPr>
        <p:spPr bwMode="auto">
          <a:xfrm>
            <a:off x="2064100" y="784800"/>
            <a:ext cx="777600" cy="316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064100" y="5036400"/>
            <a:ext cx="6172700" cy="216000"/>
          </a:xfrm>
        </p:spPr>
        <p:txBody>
          <a:bodyPr/>
          <a:lstStyle>
            <a:lvl1pPr>
              <a:defRPr sz="1100">
                <a:solidFill>
                  <a:schemeClr val="bg1"/>
                </a:solidFill>
              </a:defRPr>
            </a:lvl1pPr>
            <a:lvl2pPr>
              <a:defRPr sz="11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1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380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94363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2400" y="432000"/>
            <a:ext cx="7639200" cy="518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400" y="1209600"/>
            <a:ext cx="7639200" cy="45828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Freeform 19"/>
          <p:cNvSpPr>
            <a:spLocks noEditPoints="1"/>
          </p:cNvSpPr>
          <p:nvPr userDrawn="1"/>
        </p:nvSpPr>
        <p:spPr bwMode="auto">
          <a:xfrm>
            <a:off x="747238" y="63201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9" name="Shape 8"/>
          <p:cNvSpPr txBox="1">
            <a:spLocks/>
          </p:cNvSpPr>
          <p:nvPr userDrawn="1"/>
        </p:nvSpPr>
        <p:spPr>
          <a:xfrm>
            <a:off x="7190610" y="6320118"/>
            <a:ext cx="1201210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 userDrawn="1"/>
        </p:nvSpPr>
        <p:spPr>
          <a:xfrm>
            <a:off x="1731600" y="6320118"/>
            <a:ext cx="5817600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2018 KPMG LLP, a UK limited liability partnership and a member firm of the KPMG network of independent member firms affiliated with KPMG International Cooperative (“KPMG International”), a Swiss entity. All rights reserved.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1846217" y="6690918"/>
            <a:ext cx="5442857" cy="9305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79252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  <p:sldLayoutId id="2147483760" r:id="rId18"/>
    <p:sldLayoutId id="2147483761" r:id="rId19"/>
    <p:sldLayoutId id="2147483762" r:id="rId20"/>
    <p:sldLayoutId id="2147483763" r:id="rId21"/>
    <p:sldLayoutId id="2147483764" r:id="rId22"/>
    <p:sldLayoutId id="2147483765" r:id="rId23"/>
    <p:sldLayoutId id="2147483766" r:id="rId24"/>
    <p:sldLayoutId id="2147483767" r:id="rId25"/>
    <p:sldLayoutId id="2147483768" r:id="rId26"/>
    <p:sldLayoutId id="2147483769" r:id="rId27"/>
    <p:sldLayoutId id="2147483770" r:id="rId28"/>
    <p:sldLayoutId id="2147483771" r:id="rId29"/>
    <p:sldLayoutId id="2147483784" r:id="rId30"/>
    <p:sldLayoutId id="2147483785" r:id="rId31"/>
    <p:sldLayoutId id="2147483786" r:id="rId32"/>
    <p:sldLayoutId id="2147483787" r:id="rId33"/>
  </p:sldLayoutIdLst>
  <p:txStyles>
    <p:titleStyle>
      <a:lvl1pPr algn="l" defTabSz="914400" rtl="0" eaLnBrk="1" latinLnBrk="0" hangingPunct="1">
        <a:lnSpc>
          <a:spcPct val="7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Tx/>
        <a:buNone/>
        <a:defRPr sz="1500" kern="1200">
          <a:solidFill>
            <a:schemeClr val="tx2"/>
          </a:solidFill>
          <a:latin typeface="+mn-lt"/>
          <a:ea typeface="+mn-ea"/>
          <a:cs typeface="+mn-cs"/>
        </a:defRPr>
      </a:lvl2pPr>
      <a:lvl3pPr marL="288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>
          <a:solidFill>
            <a:schemeClr val="tx2"/>
          </a:solidFill>
          <a:latin typeface="+mn-lt"/>
          <a:ea typeface="+mn-ea"/>
          <a:cs typeface="+mn-cs"/>
        </a:defRPr>
      </a:lvl3pPr>
      <a:lvl4pPr marL="432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4pPr>
      <a:lvl5pPr marL="720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864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1152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—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1296000" indent="-144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-"/>
        <a:defRPr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57" userDrawn="1">
          <p15:clr>
            <a:srgbClr val="F26B43"/>
          </p15:clr>
        </p15:guide>
        <p15:guide id="2" pos="470" userDrawn="1">
          <p15:clr>
            <a:srgbClr val="F26B43"/>
          </p15:clr>
        </p15:guide>
        <p15:guide id="3" pos="5291" userDrawn="1">
          <p15:clr>
            <a:srgbClr val="F26B43"/>
          </p15:clr>
        </p15:guide>
        <p15:guide id="4" orient="horz" pos="763" userDrawn="1">
          <p15:clr>
            <a:srgbClr val="F26B43"/>
          </p15:clr>
        </p15:guide>
        <p15:guide id="5" orient="horz" pos="608" userDrawn="1">
          <p15:clr>
            <a:srgbClr val="F26B43"/>
          </p15:clr>
        </p15:guide>
        <p15:guide id="6" orient="horz" pos="27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19"/>
          <p:cNvSpPr>
            <a:spLocks noEditPoints="1"/>
          </p:cNvSpPr>
          <p:nvPr userDrawn="1"/>
        </p:nvSpPr>
        <p:spPr bwMode="auto">
          <a:xfrm>
            <a:off x="747238" y="6320118"/>
            <a:ext cx="424800" cy="172800"/>
          </a:xfrm>
          <a:custGeom>
            <a:avLst/>
            <a:gdLst>
              <a:gd name="T0" fmla="*/ 269 w 283"/>
              <a:gd name="T1" fmla="*/ 77 h 114"/>
              <a:gd name="T2" fmla="*/ 222 w 283"/>
              <a:gd name="T3" fmla="*/ 87 h 114"/>
              <a:gd name="T4" fmla="*/ 244 w 283"/>
              <a:gd name="T5" fmla="*/ 60 h 114"/>
              <a:gd name="T6" fmla="*/ 269 w 283"/>
              <a:gd name="T7" fmla="*/ 56 h 114"/>
              <a:gd name="T8" fmla="*/ 222 w 283"/>
              <a:gd name="T9" fmla="*/ 2 h 114"/>
              <a:gd name="T10" fmla="*/ 281 w 283"/>
              <a:gd name="T11" fmla="*/ 87 h 114"/>
              <a:gd name="T12" fmla="*/ 222 w 283"/>
              <a:gd name="T13" fmla="*/ 89 h 114"/>
              <a:gd name="T14" fmla="*/ 246 w 283"/>
              <a:gd name="T15" fmla="*/ 101 h 114"/>
              <a:gd name="T16" fmla="*/ 205 w 283"/>
              <a:gd name="T17" fmla="*/ 82 h 114"/>
              <a:gd name="T18" fmla="*/ 203 w 283"/>
              <a:gd name="T19" fmla="*/ 52 h 114"/>
              <a:gd name="T20" fmla="*/ 154 w 283"/>
              <a:gd name="T21" fmla="*/ 87 h 114"/>
              <a:gd name="T22" fmla="*/ 213 w 283"/>
              <a:gd name="T23" fmla="*/ 53 h 114"/>
              <a:gd name="T24" fmla="*/ 171 w 283"/>
              <a:gd name="T25" fmla="*/ 87 h 114"/>
              <a:gd name="T26" fmla="*/ 180 w 283"/>
              <a:gd name="T27" fmla="*/ 87 h 114"/>
              <a:gd name="T28" fmla="*/ 120 w 283"/>
              <a:gd name="T29" fmla="*/ 87 h 114"/>
              <a:gd name="T30" fmla="*/ 117 w 283"/>
              <a:gd name="T31" fmla="*/ 56 h 114"/>
              <a:gd name="T32" fmla="*/ 86 w 283"/>
              <a:gd name="T33" fmla="*/ 2 h 114"/>
              <a:gd name="T34" fmla="*/ 145 w 283"/>
              <a:gd name="T35" fmla="*/ 52 h 114"/>
              <a:gd name="T36" fmla="*/ 142 w 283"/>
              <a:gd name="T37" fmla="*/ 87 h 114"/>
              <a:gd name="T38" fmla="*/ 93 w 283"/>
              <a:gd name="T39" fmla="*/ 79 h 114"/>
              <a:gd name="T40" fmla="*/ 89 w 283"/>
              <a:gd name="T41" fmla="*/ 79 h 114"/>
              <a:gd name="T42" fmla="*/ 87 w 283"/>
              <a:gd name="T43" fmla="*/ 69 h 114"/>
              <a:gd name="T44" fmla="*/ 95 w 283"/>
              <a:gd name="T45" fmla="*/ 62 h 114"/>
              <a:gd name="T46" fmla="*/ 93 w 283"/>
              <a:gd name="T47" fmla="*/ 79 h 114"/>
              <a:gd name="T48" fmla="*/ 67 w 283"/>
              <a:gd name="T49" fmla="*/ 86 h 114"/>
              <a:gd name="T50" fmla="*/ 37 w 283"/>
              <a:gd name="T51" fmla="*/ 82 h 114"/>
              <a:gd name="T52" fmla="*/ 25 w 283"/>
              <a:gd name="T53" fmla="*/ 77 h 114"/>
              <a:gd name="T54" fmla="*/ 18 w 283"/>
              <a:gd name="T55" fmla="*/ 2 h 114"/>
              <a:gd name="T56" fmla="*/ 76 w 283"/>
              <a:gd name="T57" fmla="*/ 55 h 114"/>
              <a:gd name="T58" fmla="*/ 22 w 283"/>
              <a:gd name="T59" fmla="*/ 87 h 114"/>
              <a:gd name="T60" fmla="*/ 220 w 283"/>
              <a:gd name="T61" fmla="*/ 0 h 114"/>
              <a:gd name="T62" fmla="*/ 215 w 283"/>
              <a:gd name="T63" fmla="*/ 0 h 114"/>
              <a:gd name="T64" fmla="*/ 147 w 283"/>
              <a:gd name="T65" fmla="*/ 52 h 114"/>
              <a:gd name="T66" fmla="*/ 84 w 283"/>
              <a:gd name="T67" fmla="*/ 52 h 114"/>
              <a:gd name="T68" fmla="*/ 16 w 283"/>
              <a:gd name="T69" fmla="*/ 0 h 114"/>
              <a:gd name="T70" fmla="*/ 14 w 283"/>
              <a:gd name="T71" fmla="*/ 113 h 114"/>
              <a:gd name="T72" fmla="*/ 35 w 283"/>
              <a:gd name="T73" fmla="*/ 113 h 114"/>
              <a:gd name="T74" fmla="*/ 66 w 283"/>
              <a:gd name="T75" fmla="*/ 89 h 114"/>
              <a:gd name="T76" fmla="*/ 81 w 283"/>
              <a:gd name="T77" fmla="*/ 89 h 114"/>
              <a:gd name="T78" fmla="*/ 90 w 283"/>
              <a:gd name="T79" fmla="*/ 89 h 114"/>
              <a:gd name="T80" fmla="*/ 112 w 283"/>
              <a:gd name="T81" fmla="*/ 113 h 114"/>
              <a:gd name="T82" fmla="*/ 142 w 283"/>
              <a:gd name="T83" fmla="*/ 89 h 114"/>
              <a:gd name="T84" fmla="*/ 170 w 283"/>
              <a:gd name="T85" fmla="*/ 89 h 114"/>
              <a:gd name="T86" fmla="*/ 190 w 283"/>
              <a:gd name="T87" fmla="*/ 113 h 114"/>
              <a:gd name="T88" fmla="*/ 210 w 283"/>
              <a:gd name="T89" fmla="*/ 108 h 114"/>
              <a:gd name="T90" fmla="*/ 266 w 283"/>
              <a:gd name="T91" fmla="*/ 89 h 114"/>
              <a:gd name="T92" fmla="*/ 220 w 283"/>
              <a:gd name="T9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83" h="114">
                <a:moveTo>
                  <a:pt x="281" y="87"/>
                </a:moveTo>
                <a:cubicBezTo>
                  <a:pt x="266" y="87"/>
                  <a:pt x="266" y="87"/>
                  <a:pt x="266" y="87"/>
                </a:cubicBezTo>
                <a:cubicBezTo>
                  <a:pt x="269" y="77"/>
                  <a:pt x="269" y="77"/>
                  <a:pt x="269" y="77"/>
                </a:cubicBezTo>
                <a:cubicBezTo>
                  <a:pt x="239" y="77"/>
                  <a:pt x="239" y="77"/>
                  <a:pt x="239" y="77"/>
                </a:cubicBezTo>
                <a:cubicBezTo>
                  <a:pt x="237" y="87"/>
                  <a:pt x="237" y="87"/>
                  <a:pt x="237" y="87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22" y="85"/>
                  <a:pt x="222" y="85"/>
                  <a:pt x="222" y="85"/>
                </a:cubicBezTo>
                <a:cubicBezTo>
                  <a:pt x="223" y="84"/>
                  <a:pt x="223" y="83"/>
                  <a:pt x="223" y="81"/>
                </a:cubicBezTo>
                <a:cubicBezTo>
                  <a:pt x="226" y="71"/>
                  <a:pt x="233" y="60"/>
                  <a:pt x="244" y="60"/>
                </a:cubicBezTo>
                <a:cubicBezTo>
                  <a:pt x="249" y="60"/>
                  <a:pt x="254" y="62"/>
                  <a:pt x="253" y="69"/>
                </a:cubicBezTo>
                <a:cubicBezTo>
                  <a:pt x="271" y="69"/>
                  <a:pt x="271" y="69"/>
                  <a:pt x="271" y="69"/>
                </a:cubicBezTo>
                <a:cubicBezTo>
                  <a:pt x="272" y="66"/>
                  <a:pt x="273" y="61"/>
                  <a:pt x="269" y="56"/>
                </a:cubicBezTo>
                <a:cubicBezTo>
                  <a:pt x="266" y="51"/>
                  <a:pt x="258" y="48"/>
                  <a:pt x="248" y="48"/>
                </a:cubicBezTo>
                <a:cubicBezTo>
                  <a:pt x="241" y="48"/>
                  <a:pt x="231" y="50"/>
                  <a:pt x="222" y="55"/>
                </a:cubicBezTo>
                <a:cubicBezTo>
                  <a:pt x="222" y="2"/>
                  <a:pt x="222" y="2"/>
                  <a:pt x="222" y="2"/>
                </a:cubicBezTo>
                <a:cubicBezTo>
                  <a:pt x="281" y="2"/>
                  <a:pt x="281" y="2"/>
                  <a:pt x="281" y="2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7"/>
                  <a:pt x="281" y="87"/>
                  <a:pt x="281" y="87"/>
                </a:cubicBezTo>
                <a:close/>
                <a:moveTo>
                  <a:pt x="246" y="101"/>
                </a:moveTo>
                <a:cubicBezTo>
                  <a:pt x="243" y="102"/>
                  <a:pt x="240" y="102"/>
                  <a:pt x="237" y="102"/>
                </a:cubicBezTo>
                <a:cubicBezTo>
                  <a:pt x="228" y="102"/>
                  <a:pt x="222" y="98"/>
                  <a:pt x="222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6" y="101"/>
                  <a:pt x="246" y="101"/>
                  <a:pt x="246" y="101"/>
                </a:cubicBezTo>
                <a:cubicBezTo>
                  <a:pt x="246" y="101"/>
                  <a:pt x="246" y="101"/>
                  <a:pt x="246" y="101"/>
                </a:cubicBezTo>
                <a:close/>
                <a:moveTo>
                  <a:pt x="213" y="53"/>
                </a:moveTo>
                <a:cubicBezTo>
                  <a:pt x="213" y="65"/>
                  <a:pt x="213" y="65"/>
                  <a:pt x="213" y="65"/>
                </a:cubicBezTo>
                <a:cubicBezTo>
                  <a:pt x="209" y="71"/>
                  <a:pt x="206" y="77"/>
                  <a:pt x="205" y="82"/>
                </a:cubicBezTo>
                <a:cubicBezTo>
                  <a:pt x="204" y="83"/>
                  <a:pt x="204" y="85"/>
                  <a:pt x="204" y="87"/>
                </a:cubicBezTo>
                <a:cubicBezTo>
                  <a:pt x="195" y="87"/>
                  <a:pt x="195" y="87"/>
                  <a:pt x="195" y="87"/>
                </a:cubicBezTo>
                <a:cubicBezTo>
                  <a:pt x="203" y="52"/>
                  <a:pt x="203" y="52"/>
                  <a:pt x="203" y="52"/>
                </a:cubicBezTo>
                <a:cubicBezTo>
                  <a:pt x="178" y="52"/>
                  <a:pt x="178" y="52"/>
                  <a:pt x="178" y="52"/>
                </a:cubicBezTo>
                <a:cubicBezTo>
                  <a:pt x="156" y="87"/>
                  <a:pt x="156" y="87"/>
                  <a:pt x="156" y="87"/>
                </a:cubicBezTo>
                <a:cubicBezTo>
                  <a:pt x="154" y="87"/>
                  <a:pt x="154" y="87"/>
                  <a:pt x="154" y="87"/>
                </a:cubicBezTo>
                <a:cubicBezTo>
                  <a:pt x="154" y="2"/>
                  <a:pt x="154" y="2"/>
                  <a:pt x="154" y="2"/>
                </a:cubicBezTo>
                <a:cubicBezTo>
                  <a:pt x="213" y="2"/>
                  <a:pt x="213" y="2"/>
                  <a:pt x="213" y="2"/>
                </a:cubicBezTo>
                <a:cubicBezTo>
                  <a:pt x="213" y="53"/>
                  <a:pt x="213" y="53"/>
                  <a:pt x="213" y="53"/>
                </a:cubicBezTo>
                <a:cubicBezTo>
                  <a:pt x="213" y="53"/>
                  <a:pt x="213" y="53"/>
                  <a:pt x="213" y="53"/>
                </a:cubicBezTo>
                <a:close/>
                <a:moveTo>
                  <a:pt x="180" y="87"/>
                </a:moveTo>
                <a:cubicBezTo>
                  <a:pt x="171" y="87"/>
                  <a:pt x="171" y="87"/>
                  <a:pt x="171" y="87"/>
                </a:cubicBezTo>
                <a:cubicBezTo>
                  <a:pt x="185" y="66"/>
                  <a:pt x="185" y="66"/>
                  <a:pt x="185" y="66"/>
                </a:cubicBezTo>
                <a:cubicBezTo>
                  <a:pt x="180" y="87"/>
                  <a:pt x="180" y="87"/>
                  <a:pt x="180" y="87"/>
                </a:cubicBezTo>
                <a:cubicBezTo>
                  <a:pt x="180" y="87"/>
                  <a:pt x="180" y="87"/>
                  <a:pt x="180" y="87"/>
                </a:cubicBezTo>
                <a:close/>
                <a:moveTo>
                  <a:pt x="145" y="52"/>
                </a:moveTo>
                <a:cubicBezTo>
                  <a:pt x="130" y="52"/>
                  <a:pt x="130" y="52"/>
                  <a:pt x="130" y="52"/>
                </a:cubicBezTo>
                <a:cubicBezTo>
                  <a:pt x="120" y="87"/>
                  <a:pt x="120" y="87"/>
                  <a:pt x="120" y="87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12" y="84"/>
                  <a:pt x="117" y="78"/>
                  <a:pt x="119" y="70"/>
                </a:cubicBezTo>
                <a:cubicBezTo>
                  <a:pt x="120" y="64"/>
                  <a:pt x="119" y="59"/>
                  <a:pt x="117" y="56"/>
                </a:cubicBezTo>
                <a:cubicBezTo>
                  <a:pt x="113" y="51"/>
                  <a:pt x="105" y="52"/>
                  <a:pt x="98" y="52"/>
                </a:cubicBezTo>
                <a:cubicBezTo>
                  <a:pt x="97" y="52"/>
                  <a:pt x="86" y="52"/>
                  <a:pt x="86" y="52"/>
                </a:cubicBezTo>
                <a:cubicBezTo>
                  <a:pt x="86" y="2"/>
                  <a:pt x="86" y="2"/>
                  <a:pt x="86" y="2"/>
                </a:cubicBezTo>
                <a:cubicBezTo>
                  <a:pt x="145" y="2"/>
                  <a:pt x="145" y="2"/>
                  <a:pt x="145" y="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2"/>
                  <a:pt x="145" y="52"/>
                  <a:pt x="145" y="52"/>
                </a:cubicBezTo>
                <a:close/>
                <a:moveTo>
                  <a:pt x="135" y="87"/>
                </a:moveTo>
                <a:cubicBezTo>
                  <a:pt x="141" y="65"/>
                  <a:pt x="141" y="65"/>
                  <a:pt x="141" y="65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35" y="87"/>
                  <a:pt x="135" y="87"/>
                  <a:pt x="135" y="87"/>
                </a:cubicBezTo>
                <a:cubicBezTo>
                  <a:pt x="135" y="87"/>
                  <a:pt x="135" y="87"/>
                  <a:pt x="135" y="87"/>
                </a:cubicBezTo>
                <a:close/>
                <a:moveTo>
                  <a:pt x="93" y="79"/>
                </a:moveTo>
                <a:cubicBezTo>
                  <a:pt x="93" y="79"/>
                  <a:pt x="93" y="79"/>
                  <a:pt x="93" y="79"/>
                </a:cubicBezTo>
                <a:cubicBezTo>
                  <a:pt x="92" y="79"/>
                  <a:pt x="91" y="79"/>
                  <a:pt x="91" y="79"/>
                </a:cubicBezTo>
                <a:cubicBezTo>
                  <a:pt x="90" y="79"/>
                  <a:pt x="89" y="79"/>
                  <a:pt x="89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69"/>
                  <a:pt x="87" y="69"/>
                  <a:pt x="87" y="69"/>
                </a:cubicBezTo>
                <a:cubicBezTo>
                  <a:pt x="89" y="62"/>
                  <a:pt x="89" y="62"/>
                  <a:pt x="89" y="62"/>
                </a:cubicBezTo>
                <a:cubicBezTo>
                  <a:pt x="90" y="62"/>
                  <a:pt x="91" y="62"/>
                  <a:pt x="92" y="62"/>
                </a:cubicBezTo>
                <a:cubicBezTo>
                  <a:pt x="95" y="62"/>
                  <a:pt x="95" y="62"/>
                  <a:pt x="95" y="62"/>
                </a:cubicBezTo>
                <a:cubicBezTo>
                  <a:pt x="100" y="62"/>
                  <a:pt x="103" y="62"/>
                  <a:pt x="104" y="63"/>
                </a:cubicBezTo>
                <a:cubicBezTo>
                  <a:pt x="105" y="65"/>
                  <a:pt x="105" y="67"/>
                  <a:pt x="104" y="70"/>
                </a:cubicBezTo>
                <a:cubicBezTo>
                  <a:pt x="102" y="75"/>
                  <a:pt x="100" y="78"/>
                  <a:pt x="93" y="79"/>
                </a:cubicBezTo>
                <a:moveTo>
                  <a:pt x="76" y="55"/>
                </a:moveTo>
                <a:cubicBezTo>
                  <a:pt x="75" y="58"/>
                  <a:pt x="75" y="58"/>
                  <a:pt x="75" y="58"/>
                </a:cubicBezTo>
                <a:cubicBezTo>
                  <a:pt x="67" y="86"/>
                  <a:pt x="67" y="86"/>
                  <a:pt x="67" y="86"/>
                </a:cubicBezTo>
                <a:cubicBezTo>
                  <a:pt x="67" y="87"/>
                  <a:pt x="67" y="87"/>
                  <a:pt x="67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7" y="82"/>
                  <a:pt x="37" y="82"/>
                  <a:pt x="37" y="82"/>
                </a:cubicBezTo>
                <a:cubicBezTo>
                  <a:pt x="67" y="52"/>
                  <a:pt x="67" y="52"/>
                  <a:pt x="67" y="52"/>
                </a:cubicBezTo>
                <a:cubicBezTo>
                  <a:pt x="48" y="52"/>
                  <a:pt x="48" y="52"/>
                  <a:pt x="48" y="52"/>
                </a:cubicBezTo>
                <a:cubicBezTo>
                  <a:pt x="25" y="77"/>
                  <a:pt x="25" y="77"/>
                  <a:pt x="25" y="77"/>
                </a:cubicBezTo>
                <a:cubicBezTo>
                  <a:pt x="32" y="52"/>
                  <a:pt x="32" y="52"/>
                  <a:pt x="32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2"/>
                  <a:pt x="18" y="2"/>
                  <a:pt x="18" y="2"/>
                </a:cubicBezTo>
                <a:cubicBezTo>
                  <a:pt x="76" y="2"/>
                  <a:pt x="76" y="2"/>
                  <a:pt x="76" y="2"/>
                </a:cubicBezTo>
                <a:cubicBezTo>
                  <a:pt x="76" y="55"/>
                  <a:pt x="76" y="55"/>
                  <a:pt x="76" y="55"/>
                </a:cubicBezTo>
                <a:cubicBezTo>
                  <a:pt x="76" y="55"/>
                  <a:pt x="76" y="55"/>
                  <a:pt x="76" y="55"/>
                </a:cubicBezTo>
                <a:close/>
                <a:moveTo>
                  <a:pt x="22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ubicBezTo>
                  <a:pt x="22" y="87"/>
                  <a:pt x="22" y="87"/>
                  <a:pt x="22" y="87"/>
                </a:cubicBezTo>
                <a:close/>
                <a:moveTo>
                  <a:pt x="220" y="0"/>
                </a:moveTo>
                <a:cubicBezTo>
                  <a:pt x="220" y="57"/>
                  <a:pt x="220" y="57"/>
                  <a:pt x="220" y="57"/>
                </a:cubicBezTo>
                <a:cubicBezTo>
                  <a:pt x="218" y="59"/>
                  <a:pt x="216" y="60"/>
                  <a:pt x="215" y="62"/>
                </a:cubicBezTo>
                <a:cubicBezTo>
                  <a:pt x="215" y="0"/>
                  <a:pt x="215" y="0"/>
                  <a:pt x="215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2" y="52"/>
                  <a:pt x="152" y="52"/>
                  <a:pt x="152" y="52"/>
                </a:cubicBezTo>
                <a:cubicBezTo>
                  <a:pt x="147" y="52"/>
                  <a:pt x="147" y="52"/>
                  <a:pt x="147" y="52"/>
                </a:cubicBezTo>
                <a:cubicBezTo>
                  <a:pt x="147" y="0"/>
                  <a:pt x="147" y="0"/>
                  <a:pt x="147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52"/>
                  <a:pt x="84" y="52"/>
                  <a:pt x="84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0"/>
                  <a:pt x="79" y="0"/>
                  <a:pt x="79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9"/>
                  <a:pt x="16" y="59"/>
                  <a:pt x="16" y="59"/>
                </a:cubicBezTo>
                <a:cubicBezTo>
                  <a:pt x="0" y="113"/>
                  <a:pt x="0" y="113"/>
                  <a:pt x="0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21" y="89"/>
                  <a:pt x="21" y="89"/>
                  <a:pt x="21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5" y="113"/>
                  <a:pt x="35" y="113"/>
                  <a:pt x="35" y="113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40" y="89"/>
                  <a:pt x="40" y="89"/>
                  <a:pt x="40" y="89"/>
                </a:cubicBezTo>
                <a:cubicBezTo>
                  <a:pt x="66" y="89"/>
                  <a:pt x="66" y="89"/>
                  <a:pt x="66" y="89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74" y="113"/>
                  <a:pt x="74" y="113"/>
                  <a:pt x="74" y="113"/>
                </a:cubicBezTo>
                <a:cubicBezTo>
                  <a:pt x="81" y="89"/>
                  <a:pt x="81" y="89"/>
                  <a:pt x="81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89"/>
                  <a:pt x="85" y="89"/>
                  <a:pt x="85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89"/>
                  <a:pt x="90" y="89"/>
                  <a:pt x="90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28" y="113"/>
                  <a:pt x="128" y="113"/>
                  <a:pt x="128" y="113"/>
                </a:cubicBezTo>
                <a:cubicBezTo>
                  <a:pt x="135" y="89"/>
                  <a:pt x="135" y="89"/>
                  <a:pt x="135" y="89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55" y="113"/>
                  <a:pt x="155" y="113"/>
                  <a:pt x="155" y="113"/>
                </a:cubicBezTo>
                <a:cubicBezTo>
                  <a:pt x="170" y="89"/>
                  <a:pt x="170" y="89"/>
                  <a:pt x="170" y="89"/>
                </a:cubicBezTo>
                <a:cubicBezTo>
                  <a:pt x="180" y="89"/>
                  <a:pt x="180" y="89"/>
                  <a:pt x="180" y="89"/>
                </a:cubicBezTo>
                <a:cubicBezTo>
                  <a:pt x="175" y="113"/>
                  <a:pt x="175" y="113"/>
                  <a:pt x="175" y="113"/>
                </a:cubicBezTo>
                <a:cubicBezTo>
                  <a:pt x="190" y="113"/>
                  <a:pt x="190" y="113"/>
                  <a:pt x="190" y="113"/>
                </a:cubicBezTo>
                <a:cubicBezTo>
                  <a:pt x="195" y="89"/>
                  <a:pt x="195" y="89"/>
                  <a:pt x="195" y="89"/>
                </a:cubicBezTo>
                <a:cubicBezTo>
                  <a:pt x="204" y="89"/>
                  <a:pt x="204" y="89"/>
                  <a:pt x="204" y="89"/>
                </a:cubicBezTo>
                <a:cubicBezTo>
                  <a:pt x="203" y="96"/>
                  <a:pt x="205" y="103"/>
                  <a:pt x="210" y="108"/>
                </a:cubicBezTo>
                <a:cubicBezTo>
                  <a:pt x="216" y="113"/>
                  <a:pt x="225" y="114"/>
                  <a:pt x="232" y="114"/>
                </a:cubicBezTo>
                <a:cubicBezTo>
                  <a:pt x="241" y="114"/>
                  <a:pt x="251" y="113"/>
                  <a:pt x="260" y="111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83" y="89"/>
                  <a:pt x="283" y="89"/>
                  <a:pt x="283" y="89"/>
                </a:cubicBezTo>
                <a:cubicBezTo>
                  <a:pt x="283" y="0"/>
                  <a:pt x="283" y="0"/>
                  <a:pt x="283" y="0"/>
                </a:cubicBezTo>
                <a:cubicBezTo>
                  <a:pt x="220" y="0"/>
                  <a:pt x="220" y="0"/>
                  <a:pt x="220" y="0"/>
                </a:cubicBezTo>
                <a:cubicBezTo>
                  <a:pt x="220" y="0"/>
                  <a:pt x="220" y="0"/>
                  <a:pt x="22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Shape 8"/>
          <p:cNvSpPr txBox="1">
            <a:spLocks/>
          </p:cNvSpPr>
          <p:nvPr userDrawn="1"/>
        </p:nvSpPr>
        <p:spPr>
          <a:xfrm>
            <a:off x="7190610" y="6320118"/>
            <a:ext cx="1201210" cy="149412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rgbClr val="0061A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6CB4B4D-7CA3-9044-876B-883B54F8677D}" type="slidenum">
              <a:rPr lang="en-US" sz="1000" smtClean="0">
                <a:solidFill>
                  <a:schemeClr val="tx2"/>
                </a:solidFill>
                <a:latin typeface="+mn-lt"/>
                <a:ea typeface="Arial"/>
                <a:cs typeface="Arial" panose="020B0604020202020204" pitchFamily="34" charset="0"/>
              </a:rPr>
              <a:pPr algn="r"/>
              <a:t>‹#›</a:t>
            </a:fld>
            <a:endParaRPr lang="en-US" sz="1000">
              <a:solidFill>
                <a:schemeClr val="tx2"/>
              </a:solidFill>
              <a:latin typeface="+mn-lt"/>
              <a:ea typeface="Arial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731600" y="6320118"/>
            <a:ext cx="5817600" cy="370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kern="1200" noProof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rPr>
              <a:t>© 2018 KPMG LLP, a UK limited liability partnership and a member firm of the KPMG network of independent member firms affiliated with KPMG International Cooperative (“KPMG International”), a Swiss entity. All rights reserved.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846217" y="6690918"/>
            <a:ext cx="5442857" cy="9305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" b="1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Classification: KPMG Confidential</a:t>
            </a:r>
          </a:p>
        </p:txBody>
      </p:sp>
    </p:spTree>
    <p:extLst>
      <p:ext uri="{BB962C8B-B14F-4D97-AF65-F5344CB8AC3E}">
        <p14:creationId xmlns:p14="http://schemas.microsoft.com/office/powerpoint/2010/main" val="6888669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07" r:id="rId18"/>
    <p:sldLayoutId id="2147483808" r:id="rId19"/>
    <p:sldLayoutId id="2147483809" r:id="rId20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57">
          <p15:clr>
            <a:srgbClr val="F26B43"/>
          </p15:clr>
        </p15:guide>
        <p15:guide id="2" pos="470">
          <p15:clr>
            <a:srgbClr val="F26B43"/>
          </p15:clr>
        </p15:guide>
        <p15:guide id="3" pos="5291">
          <p15:clr>
            <a:srgbClr val="F26B43"/>
          </p15:clr>
        </p15:guide>
        <p15:guide id="4" orient="horz" pos="763">
          <p15:clr>
            <a:srgbClr val="F26B43"/>
          </p15:clr>
        </p15:guide>
        <p15:guide id="5" orient="horz" pos="608">
          <p15:clr>
            <a:srgbClr val="F26B43"/>
          </p15:clr>
        </p15:guide>
        <p15:guide id="6" orient="horz" pos="2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27200" y="1339200"/>
            <a:ext cx="5779926" cy="3510000"/>
          </a:xfrm>
        </p:spPr>
        <p:txBody>
          <a:bodyPr>
            <a:normAutofit/>
          </a:bodyPr>
          <a:lstStyle/>
          <a:p>
            <a:r>
              <a:rPr lang="en-GB" sz="6600"/>
              <a:t>Hybrid working</a:t>
            </a:r>
            <a:br>
              <a:rPr lang="en-GB" sz="6600"/>
            </a:br>
            <a:r>
              <a:rPr lang="en-GB" sz="6600"/>
              <a:t>app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27200" y="4418883"/>
            <a:ext cx="4332367" cy="19344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600" err="1"/>
              <a:t>Adelino</a:t>
            </a:r>
            <a:r>
              <a:rPr lang="en-GB" sz="1600"/>
              <a:t> Sousa</a:t>
            </a:r>
          </a:p>
          <a:p>
            <a:pPr marL="0" indent="0">
              <a:buNone/>
            </a:pPr>
            <a:r>
              <a:rPr lang="en-GB" sz="1600"/>
              <a:t>Alex Newman</a:t>
            </a:r>
          </a:p>
          <a:p>
            <a:pPr marL="0" indent="0">
              <a:buNone/>
            </a:pPr>
            <a:r>
              <a:rPr lang="en-GB" sz="1600"/>
              <a:t>Mario </a:t>
            </a:r>
            <a:r>
              <a:rPr lang="en-GB" sz="1600" err="1"/>
              <a:t>Ndokaj</a:t>
            </a:r>
            <a:endParaRPr lang="en-GB" sz="1600"/>
          </a:p>
          <a:p>
            <a:pPr marL="0" indent="0">
              <a:buNone/>
            </a:pPr>
            <a:r>
              <a:rPr lang="en-GB" sz="1600"/>
              <a:t>Emma Mendez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665283-5958-C544-AD46-4418B52C7649}"/>
              </a:ext>
            </a:extLst>
          </p:cNvPr>
          <p:cNvSpPr txBox="1"/>
          <p:nvPr/>
        </p:nvSpPr>
        <p:spPr>
          <a:xfrm>
            <a:off x="970156" y="60774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772" y="337436"/>
            <a:ext cx="7772400" cy="689810"/>
          </a:xfrm>
        </p:spPr>
        <p:txBody>
          <a:bodyPr/>
          <a:lstStyle/>
          <a:p>
            <a:r>
              <a:rPr lang="en-US"/>
              <a:t>introduction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16529" y="1240488"/>
            <a:ext cx="7245741" cy="367538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GB" sz="1800">
                <a:solidFill>
                  <a:schemeClr val="accent1"/>
                </a:solidFill>
                <a:cs typeface="Calibri"/>
              </a:rPr>
              <a:t>Problem</a:t>
            </a:r>
          </a:p>
          <a:p>
            <a:pPr>
              <a:buFont typeface="Wingdings" pitchFamily="2" charset="2"/>
              <a:buChar char="§"/>
            </a:pPr>
            <a:r>
              <a:rPr lang="en-GB">
                <a:solidFill>
                  <a:schemeClr val="accent1"/>
                </a:solidFill>
                <a:cs typeface="Calibri"/>
              </a:rPr>
              <a:t>Inspiration</a:t>
            </a:r>
            <a:endParaRPr lang="en-GB">
              <a:solidFill>
                <a:schemeClr val="accent1"/>
              </a:solidFill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GB" sz="1800">
                <a:solidFill>
                  <a:schemeClr val="accent1"/>
                </a:solidFill>
              </a:rPr>
              <a:t>Technologies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>
                <a:solidFill>
                  <a:schemeClr val="accent1"/>
                </a:solidFill>
                <a:cs typeface="Calibri"/>
              </a:rPr>
              <a:t>Demo</a:t>
            </a:r>
            <a:endParaRPr lang="en-GB" sz="1800">
              <a:solidFill>
                <a:schemeClr val="accent1"/>
              </a:solidFill>
              <a:cs typeface="Calibri"/>
            </a:endParaRPr>
          </a:p>
          <a:p>
            <a:pPr>
              <a:buFont typeface="Wingdings" pitchFamily="2" charset="2"/>
              <a:buChar char="§"/>
            </a:pPr>
            <a:r>
              <a:rPr lang="en-GB" sz="1800">
                <a:solidFill>
                  <a:schemeClr val="accent1"/>
                </a:solidFill>
                <a:cs typeface="Arial"/>
              </a:rPr>
              <a:t>Questions</a:t>
            </a:r>
            <a:endParaRPr lang="en-GB" sz="1800">
              <a:solidFill>
                <a:schemeClr val="accent1"/>
              </a:solidFill>
            </a:endParaRPr>
          </a:p>
          <a:p>
            <a:pPr>
              <a:buFont typeface="Arial" pitchFamily="2" charset="2"/>
              <a:buChar char="•"/>
            </a:pPr>
            <a:endParaRPr lang="en-GB" b="0">
              <a:solidFill>
                <a:schemeClr val="accent1"/>
              </a:solidFill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b="0">
              <a:solidFill>
                <a:srgbClr val="005EB8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2400">
              <a:solidFill>
                <a:srgbClr val="005EB8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6782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772" y="337436"/>
            <a:ext cx="7772400" cy="689810"/>
          </a:xfrm>
        </p:spPr>
        <p:txBody>
          <a:bodyPr/>
          <a:lstStyle/>
          <a:p>
            <a:r>
              <a:rPr lang="en-US" noProof="0"/>
              <a:t>Problem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835E52-A2A3-4443-88CC-E726BEC749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1478" y="2381588"/>
            <a:ext cx="7639200" cy="523736"/>
          </a:xfrm>
        </p:spPr>
        <p:txBody>
          <a:bodyPr>
            <a:normAutofit/>
          </a:bodyPr>
          <a:lstStyle/>
          <a:p>
            <a:r>
              <a:rPr lang="en-US">
                <a:cs typeface="Calibri"/>
              </a:rPr>
              <a:t>How do we encourage employees back into the office?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14A9D0-A7BA-418C-A496-BB7AA111E3B5}"/>
              </a:ext>
            </a:extLst>
          </p:cNvPr>
          <p:cNvSpPr txBox="1"/>
          <p:nvPr/>
        </p:nvSpPr>
        <p:spPr>
          <a:xfrm>
            <a:off x="302400" y="2408400"/>
            <a:ext cx="5887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Can we use technology to enhance the types of gatherings, schedule, communicate and build a culture where meeting up and work go hand in hand</a:t>
            </a:r>
            <a:endParaRPr lang="en-US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534E02-DD68-47CC-89DD-1132FFD42B98}"/>
              </a:ext>
            </a:extLst>
          </p:cNvPr>
          <p:cNvSpPr txBox="1"/>
          <p:nvPr/>
        </p:nvSpPr>
        <p:spPr>
          <a:xfrm>
            <a:off x="301275" y="3763275"/>
            <a:ext cx="7051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Build a simple an effective way to enhance work life balance for all employees across departments in various locations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31348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56AF-52A7-4B19-A989-E44B393C0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201" y="-50399"/>
            <a:ext cx="7772400" cy="1456267"/>
          </a:xfrm>
        </p:spPr>
        <p:txBody>
          <a:bodyPr/>
          <a:lstStyle/>
          <a:p>
            <a:r>
              <a:rPr lang="en-GB">
                <a:ea typeface="+mj-lt"/>
                <a:cs typeface="+mj-lt"/>
              </a:rPr>
              <a:t>INSPIRATION 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C7181-1020-4961-8071-110B4A2FA755}"/>
              </a:ext>
            </a:extLst>
          </p:cNvPr>
          <p:cNvSpPr txBox="1"/>
          <p:nvPr/>
        </p:nvSpPr>
        <p:spPr>
          <a:xfrm>
            <a:off x="285953" y="1087840"/>
            <a:ext cx="7324597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GB"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There's light at the end of the tunnel from 'mandatory home working'.  Hybrid working is the way forward but …</a:t>
            </a:r>
          </a:p>
          <a:p>
            <a:r>
              <a:rPr lang="en-GB">
                <a:ea typeface="+mn-lt"/>
                <a:cs typeface="+mn-lt"/>
              </a:rPr>
              <a:t>How do we encourage employees to come into the office? </a:t>
            </a:r>
            <a:endParaRPr lang="en-GB">
              <a:cs typeface="Calibri"/>
            </a:endParaRPr>
          </a:p>
          <a:p>
            <a:endParaRPr lang="en-GB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Meeting up with colleagues</a:t>
            </a:r>
            <a:endParaRPr lang="en-GB" err="1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Collaborating on projects</a:t>
            </a:r>
            <a:endParaRPr lang="en-GB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Breaking bread together</a:t>
            </a:r>
            <a:endParaRPr lang="en-GB"/>
          </a:p>
          <a:p>
            <a:pPr marL="285750" indent="-285750">
              <a:buFont typeface="Arial"/>
              <a:buChar char="•"/>
            </a:pPr>
            <a:r>
              <a:rPr lang="en-GB">
                <a:ea typeface="+mn-lt"/>
                <a:cs typeface="+mn-lt"/>
              </a:rPr>
              <a:t>Organising a link up</a:t>
            </a:r>
            <a:endParaRPr lang="en-GB"/>
          </a:p>
          <a:p>
            <a:pPr marL="285750" indent="-285750">
              <a:buFont typeface="Arial"/>
              <a:buChar char="•"/>
            </a:pPr>
            <a:endParaRPr lang="en-GB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Outside of work, work, work, we want to work-hard and play harder TOGETHER, building relationships in person. </a:t>
            </a:r>
          </a:p>
          <a:p>
            <a:endParaRPr lang="en-GB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Our app is built to facilitate KPMGs goal to get back into the office.</a:t>
            </a:r>
            <a:endParaRPr lang="en-GB"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Our App does this with PURPOSE!</a:t>
            </a:r>
            <a:endParaRPr lang="en-GB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02917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A2229-D031-F144-895C-9E43E3072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2399"/>
            <a:ext cx="7772400" cy="1456267"/>
          </a:xfrm>
        </p:spPr>
        <p:txBody>
          <a:bodyPr/>
          <a:lstStyle/>
          <a:p>
            <a:r>
              <a:rPr lang="en-US"/>
              <a:t>Our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E098D-2A13-264F-A640-8F145F9804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8400" y="2549416"/>
            <a:ext cx="7639200" cy="279065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/>
              <a:t>Employees can create office events (department or firm wide)</a:t>
            </a:r>
            <a:endParaRPr lang="en-US" sz="2000">
              <a:cs typeface="Calibri"/>
            </a:endParaRPr>
          </a:p>
          <a:p>
            <a:r>
              <a:rPr lang="en-US" sz="2000"/>
              <a:t>View all KPMG and personal events</a:t>
            </a:r>
            <a:endParaRPr lang="en-US" sz="2000">
              <a:cs typeface="Calibri"/>
            </a:endParaRPr>
          </a:p>
          <a:p>
            <a:r>
              <a:rPr lang="en-US" sz="2000"/>
              <a:t>Register to attend events </a:t>
            </a:r>
            <a:endParaRPr lang="en-US" sz="2000">
              <a:cs typeface="Calibri"/>
            </a:endParaRPr>
          </a:p>
          <a:p>
            <a:r>
              <a:rPr lang="en-US" sz="2000"/>
              <a:t>Receive notifications on events of interest</a:t>
            </a:r>
            <a:endParaRPr lang="en-US" sz="2000">
              <a:cs typeface="Calibri"/>
            </a:endParaRPr>
          </a:p>
          <a:p>
            <a:r>
              <a:rPr lang="en-US" sz="2000"/>
              <a:t>Receive reminders on upcoming events</a:t>
            </a:r>
            <a:endParaRPr lang="en-US" sz="2000">
              <a:cs typeface="Calibri"/>
            </a:endParaRPr>
          </a:p>
          <a:p>
            <a:r>
              <a:rPr lang="en-US" sz="2000"/>
              <a:t>Community Message Board great for organizing events, ideas etc...</a:t>
            </a:r>
            <a:endParaRPr lang="en-US" sz="2000">
              <a:cs typeface="Calibri"/>
            </a:endParaRPr>
          </a:p>
          <a:p>
            <a:r>
              <a:rPr lang="en-US" sz="2000"/>
              <a:t>#hashtags for social application integration</a:t>
            </a:r>
            <a:endParaRPr lang="en-US" sz="2000">
              <a:cs typeface="Calibri"/>
            </a:endParaRPr>
          </a:p>
          <a:p>
            <a:r>
              <a:rPr lang="en-US" sz="2000"/>
              <a:t>Chat window for direct communication</a:t>
            </a:r>
            <a:endParaRPr lang="en-US" sz="2000">
              <a:cs typeface="Calibri"/>
            </a:endParaRP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B29045-6355-3B42-9F34-1EBED2CD8A09}"/>
              </a:ext>
            </a:extLst>
          </p:cNvPr>
          <p:cNvSpPr txBox="1"/>
          <p:nvPr/>
        </p:nvSpPr>
        <p:spPr>
          <a:xfrm>
            <a:off x="457200" y="1253114"/>
            <a:ext cx="8229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ea typeface="+mn-lt"/>
                <a:cs typeface="+mn-lt"/>
              </a:rPr>
              <a:t>Let us introduce you to our app! An effortless way for employee driven events. We believe this will encourage employees and teams to get together.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7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CE930-DE68-2D40-942A-C8401DDC6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What's THE PLAN?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C10290B-42AE-0442-9CA6-2AAF65E9385E}"/>
              </a:ext>
            </a:extLst>
          </p:cNvPr>
          <p:cNvSpPr/>
          <p:nvPr/>
        </p:nvSpPr>
        <p:spPr>
          <a:xfrm>
            <a:off x="1240220" y="2480441"/>
            <a:ext cx="6663559" cy="766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45DC41-20B7-9A4A-83C0-6ED784383C11}"/>
              </a:ext>
            </a:extLst>
          </p:cNvPr>
          <p:cNvSpPr txBox="1"/>
          <p:nvPr/>
        </p:nvSpPr>
        <p:spPr>
          <a:xfrm>
            <a:off x="1240220" y="2088488"/>
            <a:ext cx="241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Phase 1 (MVP - current)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4CFB4A9-E377-D84D-A7C9-45B0278C2E7D}"/>
              </a:ext>
            </a:extLst>
          </p:cNvPr>
          <p:cNvSpPr/>
          <p:nvPr/>
        </p:nvSpPr>
        <p:spPr>
          <a:xfrm>
            <a:off x="1240220" y="3661828"/>
            <a:ext cx="6663559" cy="766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59706-F97D-1942-9ED0-78948D3AB10A}"/>
              </a:ext>
            </a:extLst>
          </p:cNvPr>
          <p:cNvSpPr txBox="1"/>
          <p:nvPr/>
        </p:nvSpPr>
        <p:spPr>
          <a:xfrm>
            <a:off x="1240220" y="3269875"/>
            <a:ext cx="421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Phase 2 (Communication and notifications)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3F7C388-FE46-CB4D-8769-4A5EA4301F69}"/>
              </a:ext>
            </a:extLst>
          </p:cNvPr>
          <p:cNvSpPr/>
          <p:nvPr/>
        </p:nvSpPr>
        <p:spPr>
          <a:xfrm>
            <a:off x="1240220" y="4843215"/>
            <a:ext cx="6663559" cy="7668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46BE01-5420-6C44-B8F3-4093E9D1109B}"/>
              </a:ext>
            </a:extLst>
          </p:cNvPr>
          <p:cNvSpPr txBox="1"/>
          <p:nvPr/>
        </p:nvSpPr>
        <p:spPr>
          <a:xfrm>
            <a:off x="1240220" y="4451262"/>
            <a:ext cx="2728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Phase 3 (Social integration)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77F24B6-68B8-724F-92A1-063E2B66D850}"/>
              </a:ext>
            </a:extLst>
          </p:cNvPr>
          <p:cNvSpPr/>
          <p:nvPr/>
        </p:nvSpPr>
        <p:spPr>
          <a:xfrm>
            <a:off x="1404812" y="2615798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Events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276BC2E-C692-DC4A-8011-98D84F913E69}"/>
              </a:ext>
            </a:extLst>
          </p:cNvPr>
          <p:cNvSpPr/>
          <p:nvPr/>
        </p:nvSpPr>
        <p:spPr>
          <a:xfrm>
            <a:off x="3825764" y="2615798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Interest Registration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BFA8E6-171F-C14D-BC1A-9662007D6FF0}"/>
              </a:ext>
            </a:extLst>
          </p:cNvPr>
          <p:cNvSpPr/>
          <p:nvPr/>
        </p:nvSpPr>
        <p:spPr>
          <a:xfrm>
            <a:off x="6246716" y="2615798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Calendar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6E860C-BC5B-AB47-B95D-78A74FBF6483}"/>
              </a:ext>
            </a:extLst>
          </p:cNvPr>
          <p:cNvSpPr/>
          <p:nvPr/>
        </p:nvSpPr>
        <p:spPr>
          <a:xfrm>
            <a:off x="2602864" y="3797185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Notifications And Alerts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0EB0188-C5AB-D54E-9978-4F625BF7D411}"/>
              </a:ext>
            </a:extLst>
          </p:cNvPr>
          <p:cNvSpPr/>
          <p:nvPr/>
        </p:nvSpPr>
        <p:spPr>
          <a:xfrm>
            <a:off x="5048669" y="3797185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Message Board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088EE52-ED31-8549-BD1E-CFE78BFE56A4}"/>
              </a:ext>
            </a:extLst>
          </p:cNvPr>
          <p:cNvSpPr/>
          <p:nvPr/>
        </p:nvSpPr>
        <p:spPr>
          <a:xfrm>
            <a:off x="2602864" y="4978572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Social (#hashtags)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93F5AB1-BAE0-FE44-9E77-E8F4CF6DD896}"/>
              </a:ext>
            </a:extLst>
          </p:cNvPr>
          <p:cNvSpPr/>
          <p:nvPr/>
        </p:nvSpPr>
        <p:spPr>
          <a:xfrm>
            <a:off x="5048669" y="4978572"/>
            <a:ext cx="1492469" cy="4961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 Window</a:t>
            </a:r>
          </a:p>
        </p:txBody>
      </p:sp>
    </p:spTree>
    <p:extLst>
      <p:ext uri="{BB962C8B-B14F-4D97-AF65-F5344CB8AC3E}">
        <p14:creationId xmlns:p14="http://schemas.microsoft.com/office/powerpoint/2010/main" val="3230933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8D1A6-E7DF-F440-8430-F17841115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79" y="514799"/>
            <a:ext cx="7639200" cy="518400"/>
          </a:xfrm>
        </p:spPr>
        <p:txBody>
          <a:bodyPr>
            <a:normAutofit fontScale="90000"/>
          </a:bodyPr>
          <a:lstStyle/>
          <a:p>
            <a:r>
              <a:rPr lang="en-GB">
                <a:solidFill>
                  <a:schemeClr val="accent1"/>
                </a:solidFill>
              </a:rPr>
              <a:t>Technologies</a:t>
            </a:r>
            <a:endParaRPr lang="en-GB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16CE65-BBBA-40B8-B230-5964A54ECC1B}"/>
              </a:ext>
            </a:extLst>
          </p:cNvPr>
          <p:cNvSpPr txBox="1"/>
          <p:nvPr/>
        </p:nvSpPr>
        <p:spPr>
          <a:xfrm>
            <a:off x="456297" y="1564454"/>
            <a:ext cx="6473256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cs typeface="Calibri"/>
              </a:rPr>
              <a:t>UI</a:t>
            </a:r>
          </a:p>
          <a:p>
            <a:r>
              <a:rPr lang="en-US" sz="3600">
                <a:cs typeface="Calibri"/>
              </a:rPr>
              <a:t>React + Redux + Material UI</a:t>
            </a:r>
          </a:p>
          <a:p>
            <a:endParaRPr lang="en-US" sz="3600">
              <a:solidFill>
                <a:srgbClr val="FFFFFF"/>
              </a:solidFill>
              <a:cs typeface="Calibri"/>
            </a:endParaRPr>
          </a:p>
          <a:p>
            <a:endParaRPr lang="en-US" sz="3600">
              <a:solidFill>
                <a:srgbClr val="FFFFFF"/>
              </a:solidFill>
              <a:cs typeface="Calibri"/>
            </a:endParaRPr>
          </a:p>
          <a:p>
            <a:endParaRPr lang="en-US" sz="3600">
              <a:solidFill>
                <a:srgbClr val="FFFFFF"/>
              </a:solidFill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040CF-5D4E-4D0C-BF99-EE2ADD204B5F}"/>
              </a:ext>
            </a:extLst>
          </p:cNvPr>
          <p:cNvSpPr txBox="1"/>
          <p:nvPr/>
        </p:nvSpPr>
        <p:spPr>
          <a:xfrm>
            <a:off x="458400" y="3224400"/>
            <a:ext cx="5809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ea typeface="+mn-lt"/>
                <a:cs typeface="+mn-lt"/>
              </a:rPr>
              <a:t>API</a:t>
            </a:r>
          </a:p>
          <a:p>
            <a:r>
              <a:rPr lang="en-US" sz="3600">
                <a:ea typeface="+mn-lt"/>
                <a:cs typeface="+mn-lt"/>
              </a:rPr>
              <a:t>.NET 6 + SQL</a:t>
            </a:r>
            <a:endParaRPr lang="en-GB" sz="3600"/>
          </a:p>
        </p:txBody>
      </p:sp>
    </p:spTree>
    <p:extLst>
      <p:ext uri="{BB962C8B-B14F-4D97-AF65-F5344CB8AC3E}">
        <p14:creationId xmlns:p14="http://schemas.microsoft.com/office/powerpoint/2010/main" val="22150657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C78FBF-8DE5-4F58-B3CD-9EC8E0AA9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15" y="285980"/>
            <a:ext cx="7772400" cy="1456267"/>
          </a:xfrm>
        </p:spPr>
        <p:txBody>
          <a:bodyPr/>
          <a:lstStyle/>
          <a:p>
            <a:r>
              <a:rPr lang="en-GB">
                <a:cs typeface="Calibri"/>
              </a:rPr>
              <a:t>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4639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753" y="-41352"/>
            <a:ext cx="7559698" cy="1059443"/>
          </a:xfrm>
        </p:spPr>
        <p:txBody>
          <a:bodyPr vert="horz" lIns="91440" tIns="45720" rIns="91440" bIns="45720" rtlCol="0" anchor="t" anchorCtr="0">
            <a:noAutofit/>
          </a:bodyPr>
          <a:lstStyle/>
          <a:p>
            <a:pPr algn="ctr"/>
            <a:br>
              <a:rPr lang="en-US" sz="6600">
                <a:ea typeface="+mj-lt"/>
                <a:cs typeface="+mj-lt"/>
              </a:rPr>
            </a:br>
            <a:r>
              <a:rPr lang="en-US" sz="6600">
                <a:ea typeface="+mj-lt"/>
                <a:cs typeface="+mj-lt"/>
              </a:rPr>
              <a:t>QUESTIONS?</a:t>
            </a:r>
            <a:br>
              <a:rPr lang="en-US" sz="6600" noProof="0"/>
            </a:br>
            <a:br>
              <a:rPr lang="en-US" sz="6600" noProof="0"/>
            </a:br>
            <a:br>
              <a:rPr lang="en-US" sz="6600" noProof="0"/>
            </a:br>
            <a:br>
              <a:rPr lang="en-US" sz="6600"/>
            </a:br>
            <a:endParaRPr lang="en-US" sz="6600" noProof="0">
              <a:cs typeface="Calibri" panose="020F05020202040302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4502C2-4604-4952-85AD-33CF57001632}"/>
              </a:ext>
            </a:extLst>
          </p:cNvPr>
          <p:cNvSpPr txBox="1"/>
          <p:nvPr/>
        </p:nvSpPr>
        <p:spPr>
          <a:xfrm>
            <a:off x="1579778" y="2765598"/>
            <a:ext cx="7565539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cap="all">
                <a:ea typeface="+mn-lt"/>
                <a:cs typeface="+mn-lt"/>
              </a:rPr>
              <a:t>CHALLENGES WE RAN INTO?</a:t>
            </a:r>
            <a:br>
              <a:rPr lang="en-US" sz="2800" cap="all">
                <a:ea typeface="+mn-lt"/>
                <a:cs typeface="+mn-lt"/>
              </a:rPr>
            </a:br>
            <a:br>
              <a:rPr lang="en-US" sz="2800" cap="all">
                <a:ea typeface="+mn-lt"/>
                <a:cs typeface="+mn-lt"/>
              </a:rPr>
            </a:br>
            <a:r>
              <a:rPr lang="en-US" sz="2800" cap="all">
                <a:ea typeface="+mn-lt"/>
                <a:cs typeface="+mn-lt"/>
              </a:rPr>
              <a:t>ACCOMPLISHMENTS THAT WE'RE PROUD OF? </a:t>
            </a:r>
            <a:br>
              <a:rPr lang="en-US" sz="2800" cap="all">
                <a:ea typeface="+mn-lt"/>
                <a:cs typeface="+mn-lt"/>
              </a:rPr>
            </a:br>
            <a:br>
              <a:rPr lang="en-US" sz="2800" cap="all">
                <a:ea typeface="+mn-lt"/>
                <a:cs typeface="+mn-lt"/>
              </a:rPr>
            </a:br>
            <a:r>
              <a:rPr lang="en-US" sz="2800" cap="all">
                <a:ea typeface="+mn-lt"/>
                <a:cs typeface="+mn-lt"/>
              </a:rPr>
              <a:t>WHAT WE LEARNED?</a:t>
            </a:r>
            <a:br>
              <a:rPr lang="en-US" cap="all">
                <a:ea typeface="+mn-lt"/>
                <a:cs typeface="+mn-lt"/>
              </a:rPr>
            </a:br>
            <a:endParaRPr lang="en-GB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015667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USED" val="KPMGFONT"/>
  <p:tag name="CREATEDBY" val="Global PowerPoint Toolbar"/>
  <p:tag name="TOOLBARVERSION" val="5.28"/>
  <p:tag name="TYPE" val="Screen"/>
  <p:tag name="KEYWORD" val="SCREEN"/>
  <p:tag name="TEMPLATEVERSION" val="21/11/2017 10:52:0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KPMG_Standard_4x3_0922_2015">
  <a:themeElements>
    <a:clrScheme name="Custom 6">
      <a:dk1>
        <a:srgbClr val="FFFFFF"/>
      </a:dk1>
      <a:lt1>
        <a:srgbClr val="FFFFFF"/>
      </a:lt1>
      <a:dk2>
        <a:srgbClr val="18276C"/>
      </a:dk2>
      <a:lt2>
        <a:srgbClr val="18276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9A5ED1"/>
      </a:accent5>
      <a:accent6>
        <a:srgbClr val="FFFFFF"/>
      </a:accent6>
      <a:hlink>
        <a:srgbClr val="C573D2"/>
      </a:hlink>
      <a:folHlink>
        <a:srgbClr val="CCAEE8"/>
      </a:folHlink>
    </a:clrScheme>
    <a:fontScheme name="KPMG">
      <a:majorFont>
        <a:latin typeface="KPMG Extralight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lIns="54610" tIns="54610" rIns="54610" bIns="54610" rtlCol="0" anchor="ctr"/>
      <a:lstStyle>
        <a:defPPr algn="l">
          <a:defRPr sz="15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3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610" tIns="54610" rIns="54610" bIns="54610" rtlCol="0">
        <a:noAutofit/>
      </a:bodyPr>
      <a:lstStyle>
        <a:defPPr>
          <a:spcAft>
            <a:spcPts val="600"/>
          </a:spcAft>
          <a:defRPr sz="15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KPMG Blue">
      <a:srgbClr val="00338D"/>
    </a:custClr>
    <a:custClr name="Medium Blue">
      <a:srgbClr val="005EB8"/>
    </a:custClr>
    <a:custClr name="Light Blue">
      <a:srgbClr val="0091DA"/>
    </a:custClr>
    <a:custClr name="Violet">
      <a:srgbClr val="483698"/>
    </a:custClr>
    <a:custClr name="Purple">
      <a:srgbClr val="470A68"/>
    </a:custClr>
    <a:custClr name="Light Purple">
      <a:srgbClr val="6D2077"/>
    </a:custClr>
    <a:custClr name="Green">
      <a:srgbClr val="00A3A1"/>
    </a:custClr>
    <a:custClr name="Dark Green">
      <a:srgbClr val="009A44"/>
    </a:custClr>
    <a:custClr name="Light Green">
      <a:srgbClr val="43B02A"/>
    </a:custClr>
    <a:custClr name="Yellow">
      <a:srgbClr val="EAAA00"/>
    </a:custClr>
    <a:custClr name="Orange">
      <a:srgbClr val="F68D2E"/>
    </a:custClr>
    <a:custClr name="Red ">
      <a:srgbClr val="BC204B"/>
    </a:custClr>
    <a:custClr name="Pink">
      <a:srgbClr val="C6007E"/>
    </a:custClr>
    <a:custClr name="Dark Brown">
      <a:srgbClr val="753F19"/>
    </a:custClr>
    <a:custClr name="Light Brown">
      <a:srgbClr val="9B642E"/>
    </a:custClr>
    <a:custClr name="Olive">
      <a:srgbClr val="9D9375"/>
    </a:custClr>
    <a:custClr name="Beige">
      <a:srgbClr val="E3BC9F"/>
    </a:custClr>
    <a:custClr name="Light Pink">
      <a:srgbClr val="E36877"/>
    </a:custClr>
  </a:custClrLst>
  <a:extLst>
    <a:ext uri="{05A4C25C-085E-4340-85A3-A5531E510DB2}">
      <thm15:themeFamily xmlns:thm15="http://schemas.microsoft.com/office/thememl/2012/main" name="Blank.potx" id="{BA96F7CB-8A61-46CB-A7E3-2B8BE27917D6}" vid="{E7ACAA73-2698-4013-BB7C-C14E95326C36}"/>
    </a:ext>
  </a:extLst>
</a:theme>
</file>

<file path=ppt/theme/theme2.xml><?xml version="1.0" encoding="utf-8"?>
<a:theme xmlns:a="http://schemas.openxmlformats.org/drawingml/2006/main" name="Celestial">
  <a:themeElements>
    <a:clrScheme name="Custom 6">
      <a:dk1>
        <a:srgbClr val="FFFFFF"/>
      </a:dk1>
      <a:lt1>
        <a:srgbClr val="FFFFFF"/>
      </a:lt1>
      <a:dk2>
        <a:srgbClr val="18276C"/>
      </a:dk2>
      <a:lt2>
        <a:srgbClr val="18276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9A5ED1"/>
      </a:accent5>
      <a:accent6>
        <a:srgbClr val="FFFFFF"/>
      </a:accent6>
      <a:hlink>
        <a:srgbClr val="C573D2"/>
      </a:hlink>
      <a:folHlink>
        <a:srgbClr val="CCAEE8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9</Slides>
  <Notes>6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KPMG_Standard_4x3_0922_2015</vt:lpstr>
      <vt:lpstr>Celestial</vt:lpstr>
      <vt:lpstr>Hybrid working app</vt:lpstr>
      <vt:lpstr>introduction</vt:lpstr>
      <vt:lpstr>Problem</vt:lpstr>
      <vt:lpstr>INSPIRATION </vt:lpstr>
      <vt:lpstr>Our Solution</vt:lpstr>
      <vt:lpstr>What's THE PLAN?</vt:lpstr>
      <vt:lpstr>Technologies</vt:lpstr>
      <vt:lpstr>DEMO</vt:lpstr>
      <vt:lpstr> QUESTIONS?    </vt:lpstr>
    </vt:vector>
  </TitlesOfParts>
  <Company>KPMG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 – Degree Apprentices</dc:title>
  <dc:creator>Kochhar, Vishesh</dc:creator>
  <cp:revision>1</cp:revision>
  <dcterms:created xsi:type="dcterms:W3CDTF">2019-01-31T10:36:52Z</dcterms:created>
  <dcterms:modified xsi:type="dcterms:W3CDTF">2022-02-11T15:09:49Z</dcterms:modified>
  <cp:category>KPMG Confidential</cp:category>
</cp:coreProperties>
</file>

<file path=docProps/thumbnail.jpeg>
</file>